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0104100" cy="11309350"/>
  <p:notesSz cx="20104100" cy="11309350"/>
  <p:embeddedFontLst>
    <p:embeddedFont>
      <p:font typeface="Muller Medium" charset="-52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uller Bold" charset="-52"/>
      <p:bold r:id="rId19"/>
    </p:embeddedFont>
    <p:embeddedFont>
      <p:font typeface="Muller Regular" charset="-52"/>
      <p:regular r:id="rId20"/>
    </p:embeddedFont>
    <p:embeddedFont>
      <p:font typeface="TT Norms" panose="020B0604020202020204" charset="-52"/>
      <p:regular r:id="rId21"/>
      <p:bold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62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482EF-1B2C-41A0-89B9-EE8A898DC966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18E93-25B8-4D65-A830-51AEA0D952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972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84651" y="4034138"/>
            <a:ext cx="15134796" cy="1093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rgbClr val="008238"/>
                </a:solidFill>
                <a:latin typeface="TT Norms"/>
                <a:cs typeface="TT Nor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A671C-656D-4131-B96B-2380C7A7D56B}" type="datetime1">
              <a:rPr lang="en-US" smtClean="0"/>
              <a:t>7/22/2022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800" b="1" i="0">
                <a:solidFill>
                  <a:srgbClr val="028137"/>
                </a:solidFill>
                <a:latin typeface="TT Norms"/>
                <a:cs typeface="TT Nor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800" b="1" i="0">
                <a:solidFill>
                  <a:srgbClr val="028137"/>
                </a:solidFill>
                <a:latin typeface="TT Norms"/>
                <a:cs typeface="TT Nor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F690A-F8FD-4258-AC22-DDD24544C436}" type="datetime1">
              <a:rPr lang="en-US" smtClean="0"/>
              <a:t>7/22/2022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800" b="1" i="0">
                <a:solidFill>
                  <a:srgbClr val="028137"/>
                </a:solidFill>
                <a:latin typeface="TT Norms"/>
                <a:cs typeface="TT Nor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43141-ECE0-4F82-9CB2-ADFCC06C684D}" type="datetime1">
              <a:rPr lang="en-US" smtClean="0"/>
              <a:t>7/22/2022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800" b="1" i="0">
                <a:solidFill>
                  <a:srgbClr val="028137"/>
                </a:solidFill>
                <a:latin typeface="TT Norms"/>
                <a:cs typeface="TT Nor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35AE6-8B09-4200-BC2F-A1222653FD98}" type="datetime1">
              <a:rPr lang="en-US" smtClean="0"/>
              <a:t>7/22/2022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0BD96-9BD3-4CBB-99B0-012590CE101A}" type="datetime1">
              <a:rPr lang="en-US" smtClean="0"/>
              <a:t>7/22/2022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74339" y="3919174"/>
            <a:ext cx="15555421" cy="2505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800" b="1" i="0">
                <a:solidFill>
                  <a:srgbClr val="028137"/>
                </a:solidFill>
                <a:latin typeface="TT Norms"/>
                <a:cs typeface="TT Nor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74339" y="3919174"/>
            <a:ext cx="15555421" cy="2505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800" b="1" i="0">
                <a:solidFill>
                  <a:srgbClr val="028137"/>
                </a:solidFill>
                <a:latin typeface="TT Norms"/>
                <a:cs typeface="TT Nor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AEA2E-ABD3-420B-A61E-FD9F2624E5A1}" type="datetime1">
              <a:rPr lang="en-US" smtClean="0"/>
              <a:t>7/22/2022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99743" y="10089607"/>
            <a:ext cx="415925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5" dirty="0">
                <a:solidFill>
                  <a:srgbClr val="002547"/>
                </a:solidFill>
                <a:latin typeface="TT Norms"/>
                <a:cs typeface="TT Norms"/>
              </a:rPr>
              <a:t>Проект реализуется с 2013</a:t>
            </a:r>
            <a:r>
              <a:rPr sz="2450" spc="-70" dirty="0">
                <a:solidFill>
                  <a:srgbClr val="002547"/>
                </a:solidFill>
                <a:latin typeface="TT Norms"/>
                <a:cs typeface="TT Norms"/>
              </a:rPr>
              <a:t> </a:t>
            </a:r>
            <a:r>
              <a:rPr sz="2450" spc="-95" dirty="0">
                <a:solidFill>
                  <a:srgbClr val="002547"/>
                </a:solidFill>
                <a:latin typeface="TT Norms"/>
                <a:cs typeface="TT Norms"/>
              </a:rPr>
              <a:t>г.</a:t>
            </a:r>
            <a:endParaRPr sz="2450">
              <a:latin typeface="TT Norms"/>
              <a:cs typeface="TT Nor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0104099" cy="852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99743" y="2695947"/>
            <a:ext cx="15716885" cy="254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200"/>
              </a:lnSpc>
              <a:spcBef>
                <a:spcPts val="100"/>
              </a:spcBef>
              <a:tabLst>
                <a:tab pos="3393440" algn="l"/>
                <a:tab pos="3882390" algn="l"/>
              </a:tabLst>
            </a:pPr>
            <a:r>
              <a:rPr sz="6800" spc="-80" dirty="0" smtClean="0">
                <a:solidFill>
                  <a:srgbClr val="FFFFFF"/>
                </a:solidFill>
              </a:rPr>
              <a:t>ШКО</a:t>
            </a:r>
            <a:r>
              <a:rPr lang="ru-RU" sz="6800" spc="-80" dirty="0" smtClean="0">
                <a:solidFill>
                  <a:srgbClr val="FFFFFF"/>
                </a:solidFill>
              </a:rPr>
              <a:t>ЛА ПОЗИТИВНЫХ ПРИВЫЧЕК</a:t>
            </a:r>
            <a:r>
              <a:rPr sz="6800" spc="-20" smtClean="0">
                <a:solidFill>
                  <a:srgbClr val="FFFFFF"/>
                </a:solidFill>
              </a:rPr>
              <a:t>  </a:t>
            </a:r>
            <a:r>
              <a:rPr sz="6800" spc="-105" dirty="0">
                <a:solidFill>
                  <a:srgbClr val="FFFFFF"/>
                </a:solidFill>
              </a:rPr>
              <a:t>ОБРАЗ	</a:t>
            </a:r>
            <a:r>
              <a:rPr sz="6800" spc="0" dirty="0">
                <a:solidFill>
                  <a:srgbClr val="FFFFFF"/>
                </a:solidFill>
              </a:rPr>
              <a:t>ЖИЗНИ</a:t>
            </a:r>
            <a:endParaRPr sz="6800"/>
          </a:p>
        </p:txBody>
      </p:sp>
      <p:sp>
        <p:nvSpPr>
          <p:cNvPr id="5" name="object 5"/>
          <p:cNvSpPr/>
          <p:nvPr/>
        </p:nvSpPr>
        <p:spPr>
          <a:xfrm>
            <a:off x="15843192" y="9068404"/>
            <a:ext cx="2917555" cy="1735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93930" y="1264623"/>
            <a:ext cx="5945734" cy="5224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457542" y="1264622"/>
            <a:ext cx="6252118" cy="33407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374777" y="5518156"/>
            <a:ext cx="6334884" cy="44928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6472" y="984263"/>
            <a:ext cx="4687343" cy="50355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678256" y="7784762"/>
            <a:ext cx="7529830" cy="1409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705225" algn="l"/>
              </a:tabLst>
            </a:pPr>
            <a:r>
              <a:rPr sz="9050" b="1" spc="-440" dirty="0">
                <a:solidFill>
                  <a:srgbClr val="008238"/>
                </a:solidFill>
                <a:latin typeface="TT Norms"/>
                <a:cs typeface="TT Norms"/>
              </a:rPr>
              <a:t>Т</a:t>
            </a:r>
            <a:r>
              <a:rPr sz="9050" b="1" spc="10" dirty="0">
                <a:solidFill>
                  <a:srgbClr val="008238"/>
                </a:solidFill>
                <a:latin typeface="TT Norms"/>
                <a:cs typeface="TT Norms"/>
              </a:rPr>
              <a:t>вори</a:t>
            </a:r>
            <a:r>
              <a:rPr sz="9050" b="1" dirty="0">
                <a:solidFill>
                  <a:srgbClr val="008238"/>
                </a:solidFill>
                <a:latin typeface="TT Norms"/>
                <a:cs typeface="TT Norms"/>
              </a:rPr>
              <a:t>	</a:t>
            </a:r>
            <a:r>
              <a:rPr sz="9050" b="1" spc="10" dirty="0">
                <a:solidFill>
                  <a:srgbClr val="008238"/>
                </a:solidFill>
                <a:latin typeface="TT Norms"/>
                <a:cs typeface="TT Norms"/>
              </a:rPr>
              <a:t>добро!</a:t>
            </a:r>
            <a:endParaRPr sz="9050">
              <a:latin typeface="TT Norms"/>
              <a:cs typeface="TT Nor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09912" y="6785340"/>
            <a:ext cx="2846070" cy="3476625"/>
          </a:xfrm>
          <a:custGeom>
            <a:avLst/>
            <a:gdLst/>
            <a:ahLst/>
            <a:cxnLst/>
            <a:rect l="l" t="t" r="r" b="b"/>
            <a:pathLst>
              <a:path w="2846070" h="3476625">
                <a:moveTo>
                  <a:pt x="1107436" y="0"/>
                </a:moveTo>
                <a:lnTo>
                  <a:pt x="1060685" y="9099"/>
                </a:lnTo>
                <a:lnTo>
                  <a:pt x="1019589" y="36399"/>
                </a:lnTo>
                <a:lnTo>
                  <a:pt x="36383" y="1019584"/>
                </a:lnTo>
                <a:lnTo>
                  <a:pt x="9095" y="1060689"/>
                </a:lnTo>
                <a:lnTo>
                  <a:pt x="0" y="1107441"/>
                </a:lnTo>
                <a:lnTo>
                  <a:pt x="9095" y="1154195"/>
                </a:lnTo>
                <a:lnTo>
                  <a:pt x="36383" y="1195306"/>
                </a:lnTo>
                <a:lnTo>
                  <a:pt x="579142" y="1738064"/>
                </a:lnTo>
                <a:lnTo>
                  <a:pt x="36383" y="2280823"/>
                </a:lnTo>
                <a:lnTo>
                  <a:pt x="9095" y="2321928"/>
                </a:lnTo>
                <a:lnTo>
                  <a:pt x="0" y="2368680"/>
                </a:lnTo>
                <a:lnTo>
                  <a:pt x="9095" y="2415434"/>
                </a:lnTo>
                <a:lnTo>
                  <a:pt x="36383" y="2456545"/>
                </a:lnTo>
                <a:lnTo>
                  <a:pt x="1019589" y="3439730"/>
                </a:lnTo>
                <a:lnTo>
                  <a:pt x="1060685" y="3467029"/>
                </a:lnTo>
                <a:lnTo>
                  <a:pt x="1107436" y="3476129"/>
                </a:lnTo>
                <a:lnTo>
                  <a:pt x="1154189" y="3467029"/>
                </a:lnTo>
                <a:lnTo>
                  <a:pt x="1195290" y="3439730"/>
                </a:lnTo>
                <a:lnTo>
                  <a:pt x="2809231" y="1826041"/>
                </a:lnTo>
                <a:lnTo>
                  <a:pt x="2836540" y="1784872"/>
                </a:lnTo>
                <a:lnTo>
                  <a:pt x="2845607" y="1738064"/>
                </a:lnTo>
                <a:lnTo>
                  <a:pt x="2843352" y="1714296"/>
                </a:lnTo>
                <a:lnTo>
                  <a:pt x="2825167" y="1669603"/>
                </a:lnTo>
                <a:lnTo>
                  <a:pt x="1195290" y="36399"/>
                </a:lnTo>
                <a:lnTo>
                  <a:pt x="1154189" y="9099"/>
                </a:lnTo>
                <a:lnTo>
                  <a:pt x="1107436" y="0"/>
                </a:lnTo>
                <a:close/>
              </a:path>
            </a:pathLst>
          </a:custGeom>
          <a:solidFill>
            <a:srgbClr val="FCBF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18907" y="7535691"/>
            <a:ext cx="643890" cy="643890"/>
          </a:xfrm>
          <a:custGeom>
            <a:avLst/>
            <a:gdLst/>
            <a:ahLst/>
            <a:cxnLst/>
            <a:rect l="l" t="t" r="r" b="b"/>
            <a:pathLst>
              <a:path w="643889" h="643890">
                <a:moveTo>
                  <a:pt x="321749" y="0"/>
                </a:moveTo>
                <a:lnTo>
                  <a:pt x="274205" y="3488"/>
                </a:lnTo>
                <a:lnTo>
                  <a:pt x="228826" y="13622"/>
                </a:lnTo>
                <a:lnTo>
                  <a:pt x="186110" y="29903"/>
                </a:lnTo>
                <a:lnTo>
                  <a:pt x="146556" y="51834"/>
                </a:lnTo>
                <a:lnTo>
                  <a:pt x="110660" y="78918"/>
                </a:lnTo>
                <a:lnTo>
                  <a:pt x="78921" y="110656"/>
                </a:lnTo>
                <a:lnTo>
                  <a:pt x="51837" y="146551"/>
                </a:lnTo>
                <a:lnTo>
                  <a:pt x="29905" y="186106"/>
                </a:lnTo>
                <a:lnTo>
                  <a:pt x="13623" y="228822"/>
                </a:lnTo>
                <a:lnTo>
                  <a:pt x="3488" y="274202"/>
                </a:lnTo>
                <a:lnTo>
                  <a:pt x="0" y="321749"/>
                </a:lnTo>
                <a:lnTo>
                  <a:pt x="3488" y="369293"/>
                </a:lnTo>
                <a:lnTo>
                  <a:pt x="13623" y="414672"/>
                </a:lnTo>
                <a:lnTo>
                  <a:pt x="29905" y="457388"/>
                </a:lnTo>
                <a:lnTo>
                  <a:pt x="51837" y="496942"/>
                </a:lnTo>
                <a:lnTo>
                  <a:pt x="78921" y="532838"/>
                </a:lnTo>
                <a:lnTo>
                  <a:pt x="110660" y="564576"/>
                </a:lnTo>
                <a:lnTo>
                  <a:pt x="146556" y="591661"/>
                </a:lnTo>
                <a:lnTo>
                  <a:pt x="186110" y="613593"/>
                </a:lnTo>
                <a:lnTo>
                  <a:pt x="228826" y="629875"/>
                </a:lnTo>
                <a:lnTo>
                  <a:pt x="274205" y="640009"/>
                </a:lnTo>
                <a:lnTo>
                  <a:pt x="321749" y="643498"/>
                </a:lnTo>
                <a:lnTo>
                  <a:pt x="369296" y="640009"/>
                </a:lnTo>
                <a:lnTo>
                  <a:pt x="414676" y="629875"/>
                </a:lnTo>
                <a:lnTo>
                  <a:pt x="457392" y="613593"/>
                </a:lnTo>
                <a:lnTo>
                  <a:pt x="496947" y="591661"/>
                </a:lnTo>
                <a:lnTo>
                  <a:pt x="532842" y="564576"/>
                </a:lnTo>
                <a:lnTo>
                  <a:pt x="564580" y="532838"/>
                </a:lnTo>
                <a:lnTo>
                  <a:pt x="591663" y="496942"/>
                </a:lnTo>
                <a:lnTo>
                  <a:pt x="613595" y="457388"/>
                </a:lnTo>
                <a:lnTo>
                  <a:pt x="629876" y="414672"/>
                </a:lnTo>
                <a:lnTo>
                  <a:pt x="640010" y="369293"/>
                </a:lnTo>
                <a:lnTo>
                  <a:pt x="643498" y="321749"/>
                </a:lnTo>
                <a:lnTo>
                  <a:pt x="640010" y="274202"/>
                </a:lnTo>
                <a:lnTo>
                  <a:pt x="629876" y="228822"/>
                </a:lnTo>
                <a:lnTo>
                  <a:pt x="613595" y="186106"/>
                </a:lnTo>
                <a:lnTo>
                  <a:pt x="591663" y="146551"/>
                </a:lnTo>
                <a:lnTo>
                  <a:pt x="564580" y="110656"/>
                </a:lnTo>
                <a:lnTo>
                  <a:pt x="532842" y="78918"/>
                </a:lnTo>
                <a:lnTo>
                  <a:pt x="496947" y="51834"/>
                </a:lnTo>
                <a:lnTo>
                  <a:pt x="457392" y="29903"/>
                </a:lnTo>
                <a:lnTo>
                  <a:pt x="414676" y="13622"/>
                </a:lnTo>
                <a:lnTo>
                  <a:pt x="369296" y="3488"/>
                </a:lnTo>
                <a:lnTo>
                  <a:pt x="3217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18907" y="7535691"/>
            <a:ext cx="643890" cy="643890"/>
          </a:xfrm>
          <a:custGeom>
            <a:avLst/>
            <a:gdLst/>
            <a:ahLst/>
            <a:cxnLst/>
            <a:rect l="l" t="t" r="r" b="b"/>
            <a:pathLst>
              <a:path w="643889" h="643890">
                <a:moveTo>
                  <a:pt x="0" y="321749"/>
                </a:moveTo>
                <a:lnTo>
                  <a:pt x="3488" y="369293"/>
                </a:lnTo>
                <a:lnTo>
                  <a:pt x="13623" y="414672"/>
                </a:lnTo>
                <a:lnTo>
                  <a:pt x="29905" y="457388"/>
                </a:lnTo>
                <a:lnTo>
                  <a:pt x="51837" y="496942"/>
                </a:lnTo>
                <a:lnTo>
                  <a:pt x="78921" y="532838"/>
                </a:lnTo>
                <a:lnTo>
                  <a:pt x="110660" y="564576"/>
                </a:lnTo>
                <a:lnTo>
                  <a:pt x="146556" y="591661"/>
                </a:lnTo>
                <a:lnTo>
                  <a:pt x="186110" y="613593"/>
                </a:lnTo>
                <a:lnTo>
                  <a:pt x="228826" y="629875"/>
                </a:lnTo>
                <a:lnTo>
                  <a:pt x="274205" y="640009"/>
                </a:lnTo>
                <a:lnTo>
                  <a:pt x="321749" y="643498"/>
                </a:lnTo>
                <a:lnTo>
                  <a:pt x="369296" y="640009"/>
                </a:lnTo>
                <a:lnTo>
                  <a:pt x="414676" y="629875"/>
                </a:lnTo>
                <a:lnTo>
                  <a:pt x="457392" y="613593"/>
                </a:lnTo>
                <a:lnTo>
                  <a:pt x="496947" y="591661"/>
                </a:lnTo>
                <a:lnTo>
                  <a:pt x="532842" y="564576"/>
                </a:lnTo>
                <a:lnTo>
                  <a:pt x="564580" y="532838"/>
                </a:lnTo>
                <a:lnTo>
                  <a:pt x="591663" y="496942"/>
                </a:lnTo>
                <a:lnTo>
                  <a:pt x="613595" y="457388"/>
                </a:lnTo>
                <a:lnTo>
                  <a:pt x="629876" y="414672"/>
                </a:lnTo>
                <a:lnTo>
                  <a:pt x="640010" y="369293"/>
                </a:lnTo>
                <a:lnTo>
                  <a:pt x="643498" y="321749"/>
                </a:lnTo>
                <a:lnTo>
                  <a:pt x="640010" y="274202"/>
                </a:lnTo>
                <a:lnTo>
                  <a:pt x="629876" y="228822"/>
                </a:lnTo>
                <a:lnTo>
                  <a:pt x="613595" y="186106"/>
                </a:lnTo>
                <a:lnTo>
                  <a:pt x="591663" y="146551"/>
                </a:lnTo>
                <a:lnTo>
                  <a:pt x="564580" y="110656"/>
                </a:lnTo>
                <a:lnTo>
                  <a:pt x="532842" y="78918"/>
                </a:lnTo>
                <a:lnTo>
                  <a:pt x="496947" y="51834"/>
                </a:lnTo>
                <a:lnTo>
                  <a:pt x="457392" y="29903"/>
                </a:lnTo>
                <a:lnTo>
                  <a:pt x="414676" y="13622"/>
                </a:lnTo>
                <a:lnTo>
                  <a:pt x="369296" y="3488"/>
                </a:lnTo>
                <a:lnTo>
                  <a:pt x="321749" y="0"/>
                </a:lnTo>
                <a:lnTo>
                  <a:pt x="274205" y="3488"/>
                </a:lnTo>
                <a:lnTo>
                  <a:pt x="228826" y="13622"/>
                </a:lnTo>
                <a:lnTo>
                  <a:pt x="186110" y="29903"/>
                </a:lnTo>
                <a:lnTo>
                  <a:pt x="146556" y="51834"/>
                </a:lnTo>
                <a:lnTo>
                  <a:pt x="110660" y="78918"/>
                </a:lnTo>
                <a:lnTo>
                  <a:pt x="78921" y="110656"/>
                </a:lnTo>
                <a:lnTo>
                  <a:pt x="51837" y="146551"/>
                </a:lnTo>
                <a:lnTo>
                  <a:pt x="29905" y="186106"/>
                </a:lnTo>
                <a:lnTo>
                  <a:pt x="13623" y="228822"/>
                </a:lnTo>
                <a:lnTo>
                  <a:pt x="3488" y="274202"/>
                </a:lnTo>
                <a:lnTo>
                  <a:pt x="0" y="321749"/>
                </a:lnTo>
                <a:close/>
              </a:path>
            </a:pathLst>
          </a:custGeom>
          <a:ln w="103284">
            <a:solidFill>
              <a:srgbClr val="0082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73822" y="7761553"/>
            <a:ext cx="274955" cy="274955"/>
          </a:xfrm>
          <a:custGeom>
            <a:avLst/>
            <a:gdLst/>
            <a:ahLst/>
            <a:cxnLst/>
            <a:rect l="l" t="t" r="r" b="b"/>
            <a:pathLst>
              <a:path w="274955" h="274954">
                <a:moveTo>
                  <a:pt x="137315" y="0"/>
                </a:moveTo>
                <a:lnTo>
                  <a:pt x="93915" y="7000"/>
                </a:lnTo>
                <a:lnTo>
                  <a:pt x="56221" y="26492"/>
                </a:lnTo>
                <a:lnTo>
                  <a:pt x="26495" y="56217"/>
                </a:lnTo>
                <a:lnTo>
                  <a:pt x="7001" y="93911"/>
                </a:lnTo>
                <a:lnTo>
                  <a:pt x="0" y="137315"/>
                </a:lnTo>
                <a:lnTo>
                  <a:pt x="7001" y="180718"/>
                </a:lnTo>
                <a:lnTo>
                  <a:pt x="26495" y="218413"/>
                </a:lnTo>
                <a:lnTo>
                  <a:pt x="56221" y="248137"/>
                </a:lnTo>
                <a:lnTo>
                  <a:pt x="93915" y="267630"/>
                </a:lnTo>
                <a:lnTo>
                  <a:pt x="137315" y="274630"/>
                </a:lnTo>
                <a:lnTo>
                  <a:pt x="180719" y="267630"/>
                </a:lnTo>
                <a:lnTo>
                  <a:pt x="218416" y="248137"/>
                </a:lnTo>
                <a:lnTo>
                  <a:pt x="248144" y="218413"/>
                </a:lnTo>
                <a:lnTo>
                  <a:pt x="267639" y="180718"/>
                </a:lnTo>
                <a:lnTo>
                  <a:pt x="274640" y="137315"/>
                </a:lnTo>
                <a:lnTo>
                  <a:pt x="267639" y="93911"/>
                </a:lnTo>
                <a:lnTo>
                  <a:pt x="248144" y="56217"/>
                </a:lnTo>
                <a:lnTo>
                  <a:pt x="218416" y="26492"/>
                </a:lnTo>
                <a:lnTo>
                  <a:pt x="180719" y="7000"/>
                </a:lnTo>
                <a:lnTo>
                  <a:pt x="137315" y="0"/>
                </a:lnTo>
                <a:close/>
              </a:path>
            </a:pathLst>
          </a:custGeom>
          <a:solidFill>
            <a:srgbClr val="1414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36761" y="7190128"/>
            <a:ext cx="631825" cy="631825"/>
          </a:xfrm>
          <a:custGeom>
            <a:avLst/>
            <a:gdLst/>
            <a:ahLst/>
            <a:cxnLst/>
            <a:rect l="l" t="t" r="r" b="b"/>
            <a:pathLst>
              <a:path w="631825" h="631825">
                <a:moveTo>
                  <a:pt x="315770" y="0"/>
                </a:moveTo>
                <a:lnTo>
                  <a:pt x="269106" y="3423"/>
                </a:lnTo>
                <a:lnTo>
                  <a:pt x="224568" y="13369"/>
                </a:lnTo>
                <a:lnTo>
                  <a:pt x="182646" y="29348"/>
                </a:lnTo>
                <a:lnTo>
                  <a:pt x="143826" y="50873"/>
                </a:lnTo>
                <a:lnTo>
                  <a:pt x="108598" y="77454"/>
                </a:lnTo>
                <a:lnTo>
                  <a:pt x="77450" y="108602"/>
                </a:lnTo>
                <a:lnTo>
                  <a:pt x="50870" y="143831"/>
                </a:lnTo>
                <a:lnTo>
                  <a:pt x="29347" y="182650"/>
                </a:lnTo>
                <a:lnTo>
                  <a:pt x="13368" y="224572"/>
                </a:lnTo>
                <a:lnTo>
                  <a:pt x="3423" y="269108"/>
                </a:lnTo>
                <a:lnTo>
                  <a:pt x="0" y="315770"/>
                </a:lnTo>
                <a:lnTo>
                  <a:pt x="3423" y="362434"/>
                </a:lnTo>
                <a:lnTo>
                  <a:pt x="13368" y="406972"/>
                </a:lnTo>
                <a:lnTo>
                  <a:pt x="29347" y="448894"/>
                </a:lnTo>
                <a:lnTo>
                  <a:pt x="50870" y="487714"/>
                </a:lnTo>
                <a:lnTo>
                  <a:pt x="77450" y="522942"/>
                </a:lnTo>
                <a:lnTo>
                  <a:pt x="108598" y="554090"/>
                </a:lnTo>
                <a:lnTo>
                  <a:pt x="143826" y="580670"/>
                </a:lnTo>
                <a:lnTo>
                  <a:pt x="182646" y="602193"/>
                </a:lnTo>
                <a:lnTo>
                  <a:pt x="224568" y="618172"/>
                </a:lnTo>
                <a:lnTo>
                  <a:pt x="269106" y="628117"/>
                </a:lnTo>
                <a:lnTo>
                  <a:pt x="315770" y="631540"/>
                </a:lnTo>
                <a:lnTo>
                  <a:pt x="362434" y="628117"/>
                </a:lnTo>
                <a:lnTo>
                  <a:pt x="406972" y="618172"/>
                </a:lnTo>
                <a:lnTo>
                  <a:pt x="448894" y="602193"/>
                </a:lnTo>
                <a:lnTo>
                  <a:pt x="487714" y="580670"/>
                </a:lnTo>
                <a:lnTo>
                  <a:pt x="522942" y="554090"/>
                </a:lnTo>
                <a:lnTo>
                  <a:pt x="554090" y="522942"/>
                </a:lnTo>
                <a:lnTo>
                  <a:pt x="580670" y="487714"/>
                </a:lnTo>
                <a:lnTo>
                  <a:pt x="602193" y="448894"/>
                </a:lnTo>
                <a:lnTo>
                  <a:pt x="618172" y="406972"/>
                </a:lnTo>
                <a:lnTo>
                  <a:pt x="628117" y="362434"/>
                </a:lnTo>
                <a:lnTo>
                  <a:pt x="631540" y="315770"/>
                </a:lnTo>
                <a:lnTo>
                  <a:pt x="628117" y="269108"/>
                </a:lnTo>
                <a:lnTo>
                  <a:pt x="618172" y="224572"/>
                </a:lnTo>
                <a:lnTo>
                  <a:pt x="602193" y="182650"/>
                </a:lnTo>
                <a:lnTo>
                  <a:pt x="580670" y="143831"/>
                </a:lnTo>
                <a:lnTo>
                  <a:pt x="554090" y="108602"/>
                </a:lnTo>
                <a:lnTo>
                  <a:pt x="522942" y="77454"/>
                </a:lnTo>
                <a:lnTo>
                  <a:pt x="487714" y="50873"/>
                </a:lnTo>
                <a:lnTo>
                  <a:pt x="448894" y="29348"/>
                </a:lnTo>
                <a:lnTo>
                  <a:pt x="406972" y="13369"/>
                </a:lnTo>
                <a:lnTo>
                  <a:pt x="362434" y="3423"/>
                </a:lnTo>
                <a:lnTo>
                  <a:pt x="3157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36761" y="7190128"/>
            <a:ext cx="631825" cy="631825"/>
          </a:xfrm>
          <a:custGeom>
            <a:avLst/>
            <a:gdLst/>
            <a:ahLst/>
            <a:cxnLst/>
            <a:rect l="l" t="t" r="r" b="b"/>
            <a:pathLst>
              <a:path w="631825" h="631825">
                <a:moveTo>
                  <a:pt x="0" y="315770"/>
                </a:moveTo>
                <a:lnTo>
                  <a:pt x="3423" y="362434"/>
                </a:lnTo>
                <a:lnTo>
                  <a:pt x="13368" y="406972"/>
                </a:lnTo>
                <a:lnTo>
                  <a:pt x="29347" y="448894"/>
                </a:lnTo>
                <a:lnTo>
                  <a:pt x="50870" y="487714"/>
                </a:lnTo>
                <a:lnTo>
                  <a:pt x="77450" y="522942"/>
                </a:lnTo>
                <a:lnTo>
                  <a:pt x="108598" y="554090"/>
                </a:lnTo>
                <a:lnTo>
                  <a:pt x="143826" y="580670"/>
                </a:lnTo>
                <a:lnTo>
                  <a:pt x="182646" y="602193"/>
                </a:lnTo>
                <a:lnTo>
                  <a:pt x="224568" y="618172"/>
                </a:lnTo>
                <a:lnTo>
                  <a:pt x="269106" y="628117"/>
                </a:lnTo>
                <a:lnTo>
                  <a:pt x="315770" y="631540"/>
                </a:lnTo>
                <a:lnTo>
                  <a:pt x="362434" y="628117"/>
                </a:lnTo>
                <a:lnTo>
                  <a:pt x="406972" y="618172"/>
                </a:lnTo>
                <a:lnTo>
                  <a:pt x="448894" y="602193"/>
                </a:lnTo>
                <a:lnTo>
                  <a:pt x="487714" y="580670"/>
                </a:lnTo>
                <a:lnTo>
                  <a:pt x="522942" y="554090"/>
                </a:lnTo>
                <a:lnTo>
                  <a:pt x="554090" y="522942"/>
                </a:lnTo>
                <a:lnTo>
                  <a:pt x="580670" y="487714"/>
                </a:lnTo>
                <a:lnTo>
                  <a:pt x="602193" y="448894"/>
                </a:lnTo>
                <a:lnTo>
                  <a:pt x="618172" y="406972"/>
                </a:lnTo>
                <a:lnTo>
                  <a:pt x="628117" y="362434"/>
                </a:lnTo>
                <a:lnTo>
                  <a:pt x="631540" y="315770"/>
                </a:lnTo>
                <a:lnTo>
                  <a:pt x="628117" y="269108"/>
                </a:lnTo>
                <a:lnTo>
                  <a:pt x="618172" y="224572"/>
                </a:lnTo>
                <a:lnTo>
                  <a:pt x="602193" y="182650"/>
                </a:lnTo>
                <a:lnTo>
                  <a:pt x="580670" y="143831"/>
                </a:lnTo>
                <a:lnTo>
                  <a:pt x="554090" y="108602"/>
                </a:lnTo>
                <a:lnTo>
                  <a:pt x="522942" y="77454"/>
                </a:lnTo>
                <a:lnTo>
                  <a:pt x="487714" y="50873"/>
                </a:lnTo>
                <a:lnTo>
                  <a:pt x="448894" y="29348"/>
                </a:lnTo>
                <a:lnTo>
                  <a:pt x="406972" y="13369"/>
                </a:lnTo>
                <a:lnTo>
                  <a:pt x="362434" y="3423"/>
                </a:lnTo>
                <a:lnTo>
                  <a:pt x="315770" y="0"/>
                </a:lnTo>
                <a:lnTo>
                  <a:pt x="269106" y="3423"/>
                </a:lnTo>
                <a:lnTo>
                  <a:pt x="224568" y="13369"/>
                </a:lnTo>
                <a:lnTo>
                  <a:pt x="182646" y="29348"/>
                </a:lnTo>
                <a:lnTo>
                  <a:pt x="143826" y="50873"/>
                </a:lnTo>
                <a:lnTo>
                  <a:pt x="108598" y="77454"/>
                </a:lnTo>
                <a:lnTo>
                  <a:pt x="77450" y="108602"/>
                </a:lnTo>
                <a:lnTo>
                  <a:pt x="50870" y="143831"/>
                </a:lnTo>
                <a:lnTo>
                  <a:pt x="29347" y="182650"/>
                </a:lnTo>
                <a:lnTo>
                  <a:pt x="13368" y="224572"/>
                </a:lnTo>
                <a:lnTo>
                  <a:pt x="3423" y="269108"/>
                </a:lnTo>
                <a:lnTo>
                  <a:pt x="0" y="315770"/>
                </a:lnTo>
                <a:close/>
              </a:path>
            </a:pathLst>
          </a:custGeom>
          <a:ln w="103284">
            <a:solidFill>
              <a:srgbClr val="0082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89238" y="7412091"/>
            <a:ext cx="269875" cy="269875"/>
          </a:xfrm>
          <a:custGeom>
            <a:avLst/>
            <a:gdLst/>
            <a:ahLst/>
            <a:cxnLst/>
            <a:rect l="l" t="t" r="r" b="b"/>
            <a:pathLst>
              <a:path w="269875" h="269875">
                <a:moveTo>
                  <a:pt x="134770" y="0"/>
                </a:moveTo>
                <a:lnTo>
                  <a:pt x="92170" y="6870"/>
                </a:lnTo>
                <a:lnTo>
                  <a:pt x="55174" y="26000"/>
                </a:lnTo>
                <a:lnTo>
                  <a:pt x="26001" y="55172"/>
                </a:lnTo>
                <a:lnTo>
                  <a:pt x="6870" y="92165"/>
                </a:lnTo>
                <a:lnTo>
                  <a:pt x="0" y="134760"/>
                </a:lnTo>
                <a:lnTo>
                  <a:pt x="6870" y="177355"/>
                </a:lnTo>
                <a:lnTo>
                  <a:pt x="26001" y="214348"/>
                </a:lnTo>
                <a:lnTo>
                  <a:pt x="55174" y="243519"/>
                </a:lnTo>
                <a:lnTo>
                  <a:pt x="92170" y="262650"/>
                </a:lnTo>
                <a:lnTo>
                  <a:pt x="134770" y="269520"/>
                </a:lnTo>
                <a:lnTo>
                  <a:pt x="177365" y="262650"/>
                </a:lnTo>
                <a:lnTo>
                  <a:pt x="214358" y="243519"/>
                </a:lnTo>
                <a:lnTo>
                  <a:pt x="243530" y="214348"/>
                </a:lnTo>
                <a:lnTo>
                  <a:pt x="262660" y="177355"/>
                </a:lnTo>
                <a:lnTo>
                  <a:pt x="269531" y="134760"/>
                </a:lnTo>
                <a:lnTo>
                  <a:pt x="262660" y="92165"/>
                </a:lnTo>
                <a:lnTo>
                  <a:pt x="243530" y="55172"/>
                </a:lnTo>
                <a:lnTo>
                  <a:pt x="214358" y="26000"/>
                </a:lnTo>
                <a:lnTo>
                  <a:pt x="177365" y="6870"/>
                </a:lnTo>
                <a:lnTo>
                  <a:pt x="134770" y="0"/>
                </a:lnTo>
                <a:close/>
              </a:path>
            </a:pathLst>
          </a:custGeom>
          <a:solidFill>
            <a:srgbClr val="1414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69155" y="8975967"/>
            <a:ext cx="1017269" cy="568325"/>
          </a:xfrm>
          <a:custGeom>
            <a:avLst/>
            <a:gdLst/>
            <a:ahLst/>
            <a:cxnLst/>
            <a:rect l="l" t="t" r="r" b="b"/>
            <a:pathLst>
              <a:path w="1017270" h="568325">
                <a:moveTo>
                  <a:pt x="0" y="116216"/>
                </a:moveTo>
                <a:lnTo>
                  <a:pt x="7916" y="164754"/>
                </a:lnTo>
                <a:lnTo>
                  <a:pt x="20179" y="211464"/>
                </a:lnTo>
                <a:lnTo>
                  <a:pt x="36554" y="256158"/>
                </a:lnTo>
                <a:lnTo>
                  <a:pt x="56803" y="298647"/>
                </a:lnTo>
                <a:lnTo>
                  <a:pt x="80689" y="338744"/>
                </a:lnTo>
                <a:lnTo>
                  <a:pt x="107976" y="376260"/>
                </a:lnTo>
                <a:lnTo>
                  <a:pt x="138427" y="411008"/>
                </a:lnTo>
                <a:lnTo>
                  <a:pt x="171805" y="442799"/>
                </a:lnTo>
                <a:lnTo>
                  <a:pt x="207873" y="471446"/>
                </a:lnTo>
                <a:lnTo>
                  <a:pt x="246395" y="496761"/>
                </a:lnTo>
                <a:lnTo>
                  <a:pt x="287135" y="518555"/>
                </a:lnTo>
                <a:lnTo>
                  <a:pt x="329854" y="536640"/>
                </a:lnTo>
                <a:lnTo>
                  <a:pt x="374318" y="550830"/>
                </a:lnTo>
                <a:lnTo>
                  <a:pt x="420288" y="560934"/>
                </a:lnTo>
                <a:lnTo>
                  <a:pt x="467528" y="566767"/>
                </a:lnTo>
                <a:lnTo>
                  <a:pt x="515802" y="568139"/>
                </a:lnTo>
                <a:lnTo>
                  <a:pt x="564872" y="564862"/>
                </a:lnTo>
                <a:lnTo>
                  <a:pt x="613411" y="556946"/>
                </a:lnTo>
                <a:lnTo>
                  <a:pt x="660121" y="544682"/>
                </a:lnTo>
                <a:lnTo>
                  <a:pt x="704814" y="528308"/>
                </a:lnTo>
                <a:lnTo>
                  <a:pt x="747303" y="508060"/>
                </a:lnTo>
                <a:lnTo>
                  <a:pt x="787400" y="484175"/>
                </a:lnTo>
                <a:lnTo>
                  <a:pt x="824916" y="456889"/>
                </a:lnTo>
                <a:lnTo>
                  <a:pt x="859664" y="426439"/>
                </a:lnTo>
                <a:lnTo>
                  <a:pt x="891456" y="393062"/>
                </a:lnTo>
                <a:lnTo>
                  <a:pt x="920103" y="356994"/>
                </a:lnTo>
                <a:lnTo>
                  <a:pt x="945417" y="318473"/>
                </a:lnTo>
                <a:lnTo>
                  <a:pt x="967211" y="277734"/>
                </a:lnTo>
                <a:lnTo>
                  <a:pt x="985297" y="235015"/>
                </a:lnTo>
                <a:lnTo>
                  <a:pt x="999486" y="190553"/>
                </a:lnTo>
                <a:lnTo>
                  <a:pt x="1009591" y="144583"/>
                </a:lnTo>
                <a:lnTo>
                  <a:pt x="1015423" y="97343"/>
                </a:lnTo>
                <a:lnTo>
                  <a:pt x="1016795" y="49070"/>
                </a:lnTo>
                <a:lnTo>
                  <a:pt x="1013518" y="0"/>
                </a:lnTo>
              </a:path>
            </a:pathLst>
          </a:custGeom>
          <a:ln w="190674">
            <a:solidFill>
              <a:srgbClr val="0082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20104099" cy="79788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843192" y="8919992"/>
            <a:ext cx="2917555" cy="17355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34823" y="1899996"/>
            <a:ext cx="11954510" cy="39344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3500"/>
              </a:lnSpc>
              <a:spcBef>
                <a:spcPts val="90"/>
              </a:spcBef>
              <a:tabLst>
                <a:tab pos="4384040" algn="l"/>
              </a:tabLst>
            </a:pPr>
            <a:r>
              <a:rPr sz="11300" spc="-50" dirty="0">
                <a:solidFill>
                  <a:srgbClr val="FFFFFF"/>
                </a:solidFill>
              </a:rPr>
              <a:t>СПАСИБО </a:t>
            </a:r>
            <a:r>
              <a:rPr sz="11300" spc="-60" dirty="0">
                <a:solidFill>
                  <a:srgbClr val="FFFFFF"/>
                </a:solidFill>
              </a:rPr>
              <a:t>ВАМ  </a:t>
            </a:r>
            <a:r>
              <a:rPr sz="11300" spc="10" dirty="0">
                <a:solidFill>
                  <a:srgbClr val="FFFFFF"/>
                </a:solidFill>
              </a:rPr>
              <a:t>И</a:t>
            </a:r>
            <a:r>
              <a:rPr sz="11300" spc="1130" dirty="0">
                <a:solidFill>
                  <a:srgbClr val="FFFFFF"/>
                </a:solidFill>
              </a:rPr>
              <a:t> </a:t>
            </a:r>
            <a:r>
              <a:rPr sz="11300" spc="10" dirty="0">
                <a:solidFill>
                  <a:srgbClr val="FFFFFF"/>
                </a:solidFill>
              </a:rPr>
              <a:t>ДО</a:t>
            </a:r>
            <a:r>
              <a:rPr sz="11300" dirty="0">
                <a:solidFill>
                  <a:srgbClr val="FFFFFF"/>
                </a:solidFill>
              </a:rPr>
              <a:t>	</a:t>
            </a:r>
            <a:r>
              <a:rPr sz="11300" spc="10" dirty="0">
                <a:solidFill>
                  <a:srgbClr val="FFFFFF"/>
                </a:solidFill>
              </a:rPr>
              <a:t>ВСТРЕЧИ!</a:t>
            </a:r>
            <a:endParaRPr sz="1130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48059" y="3673475"/>
            <a:ext cx="11934751" cy="70475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96429" y="3334223"/>
            <a:ext cx="4163060" cy="5085715"/>
          </a:xfrm>
          <a:custGeom>
            <a:avLst/>
            <a:gdLst/>
            <a:ahLst/>
            <a:cxnLst/>
            <a:rect l="l" t="t" r="r" b="b"/>
            <a:pathLst>
              <a:path w="4163060" h="5085715">
                <a:moveTo>
                  <a:pt x="1620107" y="0"/>
                </a:moveTo>
                <a:lnTo>
                  <a:pt x="1574001" y="5916"/>
                </a:lnTo>
                <a:lnTo>
                  <a:pt x="1530346" y="23667"/>
                </a:lnTo>
                <a:lnTo>
                  <a:pt x="1491593" y="53252"/>
                </a:lnTo>
                <a:lnTo>
                  <a:pt x="53228" y="1491575"/>
                </a:lnTo>
                <a:lnTo>
                  <a:pt x="23657" y="1530343"/>
                </a:lnTo>
                <a:lnTo>
                  <a:pt x="5914" y="1574006"/>
                </a:lnTo>
                <a:lnTo>
                  <a:pt x="0" y="1620114"/>
                </a:lnTo>
                <a:lnTo>
                  <a:pt x="5914" y="1666221"/>
                </a:lnTo>
                <a:lnTo>
                  <a:pt x="23657" y="1709881"/>
                </a:lnTo>
                <a:lnTo>
                  <a:pt x="53228" y="1748645"/>
                </a:lnTo>
                <a:lnTo>
                  <a:pt x="847235" y="2542663"/>
                </a:lnTo>
                <a:lnTo>
                  <a:pt x="53228" y="3336681"/>
                </a:lnTo>
                <a:lnTo>
                  <a:pt x="23657" y="3375445"/>
                </a:lnTo>
                <a:lnTo>
                  <a:pt x="5914" y="3419105"/>
                </a:lnTo>
                <a:lnTo>
                  <a:pt x="0" y="3465212"/>
                </a:lnTo>
                <a:lnTo>
                  <a:pt x="5914" y="3511320"/>
                </a:lnTo>
                <a:lnTo>
                  <a:pt x="23657" y="3554982"/>
                </a:lnTo>
                <a:lnTo>
                  <a:pt x="53228" y="3593751"/>
                </a:lnTo>
                <a:lnTo>
                  <a:pt x="1491593" y="5032074"/>
                </a:lnTo>
                <a:lnTo>
                  <a:pt x="1530346" y="5061659"/>
                </a:lnTo>
                <a:lnTo>
                  <a:pt x="1574001" y="5079409"/>
                </a:lnTo>
                <a:lnTo>
                  <a:pt x="1620107" y="5085326"/>
                </a:lnTo>
                <a:lnTo>
                  <a:pt x="1666213" y="5079409"/>
                </a:lnTo>
                <a:lnTo>
                  <a:pt x="1709868" y="5061659"/>
                </a:lnTo>
                <a:lnTo>
                  <a:pt x="1748622" y="5032074"/>
                </a:lnTo>
                <a:lnTo>
                  <a:pt x="4109702" y="2671361"/>
                </a:lnTo>
                <a:lnTo>
                  <a:pt x="4149651" y="2611146"/>
                </a:lnTo>
                <a:lnTo>
                  <a:pt x="4162915" y="2542663"/>
                </a:lnTo>
                <a:lnTo>
                  <a:pt x="4159615" y="2507894"/>
                </a:lnTo>
                <a:lnTo>
                  <a:pt x="4133015" y="2442514"/>
                </a:lnTo>
                <a:lnTo>
                  <a:pt x="1748622" y="53252"/>
                </a:lnTo>
                <a:lnTo>
                  <a:pt x="1709868" y="23667"/>
                </a:lnTo>
                <a:lnTo>
                  <a:pt x="1666213" y="5916"/>
                </a:lnTo>
                <a:lnTo>
                  <a:pt x="1620107" y="0"/>
                </a:lnTo>
                <a:close/>
              </a:path>
            </a:pathLst>
          </a:custGeom>
          <a:solidFill>
            <a:srgbClr val="FCBF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18816" y="4431936"/>
            <a:ext cx="941705" cy="941705"/>
          </a:xfrm>
          <a:custGeom>
            <a:avLst/>
            <a:gdLst/>
            <a:ahLst/>
            <a:cxnLst/>
            <a:rect l="l" t="t" r="r" b="b"/>
            <a:pathLst>
              <a:path w="941704" h="941704">
                <a:moveTo>
                  <a:pt x="470697" y="0"/>
                </a:moveTo>
                <a:lnTo>
                  <a:pt x="422571" y="2430"/>
                </a:lnTo>
                <a:lnTo>
                  <a:pt x="375835" y="9562"/>
                </a:lnTo>
                <a:lnTo>
                  <a:pt x="330726" y="21161"/>
                </a:lnTo>
                <a:lnTo>
                  <a:pt x="287480" y="36989"/>
                </a:lnTo>
                <a:lnTo>
                  <a:pt x="246334" y="56810"/>
                </a:lnTo>
                <a:lnTo>
                  <a:pt x="207525" y="80387"/>
                </a:lnTo>
                <a:lnTo>
                  <a:pt x="171289" y="107483"/>
                </a:lnTo>
                <a:lnTo>
                  <a:pt x="137863" y="137863"/>
                </a:lnTo>
                <a:lnTo>
                  <a:pt x="107483" y="171289"/>
                </a:lnTo>
                <a:lnTo>
                  <a:pt x="80387" y="207525"/>
                </a:lnTo>
                <a:lnTo>
                  <a:pt x="56810" y="246334"/>
                </a:lnTo>
                <a:lnTo>
                  <a:pt x="36989" y="287480"/>
                </a:lnTo>
                <a:lnTo>
                  <a:pt x="21161" y="330726"/>
                </a:lnTo>
                <a:lnTo>
                  <a:pt x="9562" y="375835"/>
                </a:lnTo>
                <a:lnTo>
                  <a:pt x="2430" y="422571"/>
                </a:lnTo>
                <a:lnTo>
                  <a:pt x="0" y="470697"/>
                </a:lnTo>
                <a:lnTo>
                  <a:pt x="2430" y="518822"/>
                </a:lnTo>
                <a:lnTo>
                  <a:pt x="9562" y="565556"/>
                </a:lnTo>
                <a:lnTo>
                  <a:pt x="21161" y="610664"/>
                </a:lnTo>
                <a:lnTo>
                  <a:pt x="36989" y="653909"/>
                </a:lnTo>
                <a:lnTo>
                  <a:pt x="56810" y="695053"/>
                </a:lnTo>
                <a:lnTo>
                  <a:pt x="80387" y="733862"/>
                </a:lnTo>
                <a:lnTo>
                  <a:pt x="107483" y="770097"/>
                </a:lnTo>
                <a:lnTo>
                  <a:pt x="137863" y="803522"/>
                </a:lnTo>
                <a:lnTo>
                  <a:pt x="171289" y="833901"/>
                </a:lnTo>
                <a:lnTo>
                  <a:pt x="207525" y="860998"/>
                </a:lnTo>
                <a:lnTo>
                  <a:pt x="246334" y="884574"/>
                </a:lnTo>
                <a:lnTo>
                  <a:pt x="287480" y="904395"/>
                </a:lnTo>
                <a:lnTo>
                  <a:pt x="330726" y="920223"/>
                </a:lnTo>
                <a:lnTo>
                  <a:pt x="375835" y="931822"/>
                </a:lnTo>
                <a:lnTo>
                  <a:pt x="422571" y="938954"/>
                </a:lnTo>
                <a:lnTo>
                  <a:pt x="470697" y="941384"/>
                </a:lnTo>
                <a:lnTo>
                  <a:pt x="518824" y="938954"/>
                </a:lnTo>
                <a:lnTo>
                  <a:pt x="565560" y="931822"/>
                </a:lnTo>
                <a:lnTo>
                  <a:pt x="610669" y="920223"/>
                </a:lnTo>
                <a:lnTo>
                  <a:pt x="653915" y="904395"/>
                </a:lnTo>
                <a:lnTo>
                  <a:pt x="695060" y="884574"/>
                </a:lnTo>
                <a:lnTo>
                  <a:pt x="733869" y="860998"/>
                </a:lnTo>
                <a:lnTo>
                  <a:pt x="770105" y="833901"/>
                </a:lnTo>
                <a:lnTo>
                  <a:pt x="803531" y="803522"/>
                </a:lnTo>
                <a:lnTo>
                  <a:pt x="833911" y="770097"/>
                </a:lnTo>
                <a:lnTo>
                  <a:pt x="861008" y="733862"/>
                </a:lnTo>
                <a:lnTo>
                  <a:pt x="884585" y="695053"/>
                </a:lnTo>
                <a:lnTo>
                  <a:pt x="904405" y="653909"/>
                </a:lnTo>
                <a:lnTo>
                  <a:pt x="920233" y="610664"/>
                </a:lnTo>
                <a:lnTo>
                  <a:pt x="931832" y="565556"/>
                </a:lnTo>
                <a:lnTo>
                  <a:pt x="938965" y="518822"/>
                </a:lnTo>
                <a:lnTo>
                  <a:pt x="941395" y="470697"/>
                </a:lnTo>
                <a:lnTo>
                  <a:pt x="938965" y="422571"/>
                </a:lnTo>
                <a:lnTo>
                  <a:pt x="931832" y="375835"/>
                </a:lnTo>
                <a:lnTo>
                  <a:pt x="920233" y="330726"/>
                </a:lnTo>
                <a:lnTo>
                  <a:pt x="904405" y="287480"/>
                </a:lnTo>
                <a:lnTo>
                  <a:pt x="884585" y="246334"/>
                </a:lnTo>
                <a:lnTo>
                  <a:pt x="861008" y="207525"/>
                </a:lnTo>
                <a:lnTo>
                  <a:pt x="833911" y="171289"/>
                </a:lnTo>
                <a:lnTo>
                  <a:pt x="803531" y="137863"/>
                </a:lnTo>
                <a:lnTo>
                  <a:pt x="770105" y="107483"/>
                </a:lnTo>
                <a:lnTo>
                  <a:pt x="733869" y="80387"/>
                </a:lnTo>
                <a:lnTo>
                  <a:pt x="695060" y="56810"/>
                </a:lnTo>
                <a:lnTo>
                  <a:pt x="653915" y="36989"/>
                </a:lnTo>
                <a:lnTo>
                  <a:pt x="610669" y="21161"/>
                </a:lnTo>
                <a:lnTo>
                  <a:pt x="565560" y="9562"/>
                </a:lnTo>
                <a:lnTo>
                  <a:pt x="518824" y="2430"/>
                </a:lnTo>
                <a:lnTo>
                  <a:pt x="4706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18816" y="4431936"/>
            <a:ext cx="941705" cy="941705"/>
          </a:xfrm>
          <a:custGeom>
            <a:avLst/>
            <a:gdLst/>
            <a:ahLst/>
            <a:cxnLst/>
            <a:rect l="l" t="t" r="r" b="b"/>
            <a:pathLst>
              <a:path w="941704" h="941704">
                <a:moveTo>
                  <a:pt x="0" y="470697"/>
                </a:moveTo>
                <a:lnTo>
                  <a:pt x="2430" y="518822"/>
                </a:lnTo>
                <a:lnTo>
                  <a:pt x="9562" y="565556"/>
                </a:lnTo>
                <a:lnTo>
                  <a:pt x="21161" y="610664"/>
                </a:lnTo>
                <a:lnTo>
                  <a:pt x="36989" y="653909"/>
                </a:lnTo>
                <a:lnTo>
                  <a:pt x="56810" y="695053"/>
                </a:lnTo>
                <a:lnTo>
                  <a:pt x="80387" y="733862"/>
                </a:lnTo>
                <a:lnTo>
                  <a:pt x="107483" y="770097"/>
                </a:lnTo>
                <a:lnTo>
                  <a:pt x="137863" y="803522"/>
                </a:lnTo>
                <a:lnTo>
                  <a:pt x="171289" y="833901"/>
                </a:lnTo>
                <a:lnTo>
                  <a:pt x="207525" y="860998"/>
                </a:lnTo>
                <a:lnTo>
                  <a:pt x="246334" y="884574"/>
                </a:lnTo>
                <a:lnTo>
                  <a:pt x="287480" y="904395"/>
                </a:lnTo>
                <a:lnTo>
                  <a:pt x="330726" y="920223"/>
                </a:lnTo>
                <a:lnTo>
                  <a:pt x="375835" y="931822"/>
                </a:lnTo>
                <a:lnTo>
                  <a:pt x="422571" y="938954"/>
                </a:lnTo>
                <a:lnTo>
                  <a:pt x="470697" y="941384"/>
                </a:lnTo>
                <a:lnTo>
                  <a:pt x="518824" y="938954"/>
                </a:lnTo>
                <a:lnTo>
                  <a:pt x="565560" y="931822"/>
                </a:lnTo>
                <a:lnTo>
                  <a:pt x="610669" y="920223"/>
                </a:lnTo>
                <a:lnTo>
                  <a:pt x="653915" y="904395"/>
                </a:lnTo>
                <a:lnTo>
                  <a:pt x="695060" y="884574"/>
                </a:lnTo>
                <a:lnTo>
                  <a:pt x="733869" y="860998"/>
                </a:lnTo>
                <a:lnTo>
                  <a:pt x="770105" y="833901"/>
                </a:lnTo>
                <a:lnTo>
                  <a:pt x="803531" y="803522"/>
                </a:lnTo>
                <a:lnTo>
                  <a:pt x="833911" y="770097"/>
                </a:lnTo>
                <a:lnTo>
                  <a:pt x="861008" y="733862"/>
                </a:lnTo>
                <a:lnTo>
                  <a:pt x="884585" y="695053"/>
                </a:lnTo>
                <a:lnTo>
                  <a:pt x="904405" y="653909"/>
                </a:lnTo>
                <a:lnTo>
                  <a:pt x="920233" y="610664"/>
                </a:lnTo>
                <a:lnTo>
                  <a:pt x="931832" y="565556"/>
                </a:lnTo>
                <a:lnTo>
                  <a:pt x="938965" y="518822"/>
                </a:lnTo>
                <a:lnTo>
                  <a:pt x="941395" y="470697"/>
                </a:lnTo>
                <a:lnTo>
                  <a:pt x="938965" y="422571"/>
                </a:lnTo>
                <a:lnTo>
                  <a:pt x="931832" y="375835"/>
                </a:lnTo>
                <a:lnTo>
                  <a:pt x="920233" y="330726"/>
                </a:lnTo>
                <a:lnTo>
                  <a:pt x="904405" y="287480"/>
                </a:lnTo>
                <a:lnTo>
                  <a:pt x="884585" y="246334"/>
                </a:lnTo>
                <a:lnTo>
                  <a:pt x="861008" y="207525"/>
                </a:lnTo>
                <a:lnTo>
                  <a:pt x="833911" y="171289"/>
                </a:lnTo>
                <a:lnTo>
                  <a:pt x="803531" y="137863"/>
                </a:lnTo>
                <a:lnTo>
                  <a:pt x="770105" y="107483"/>
                </a:lnTo>
                <a:lnTo>
                  <a:pt x="733869" y="80387"/>
                </a:lnTo>
                <a:lnTo>
                  <a:pt x="695060" y="56810"/>
                </a:lnTo>
                <a:lnTo>
                  <a:pt x="653915" y="36989"/>
                </a:lnTo>
                <a:lnTo>
                  <a:pt x="610669" y="21161"/>
                </a:lnTo>
                <a:lnTo>
                  <a:pt x="565560" y="9562"/>
                </a:lnTo>
                <a:lnTo>
                  <a:pt x="518824" y="2430"/>
                </a:lnTo>
                <a:lnTo>
                  <a:pt x="470697" y="0"/>
                </a:lnTo>
                <a:lnTo>
                  <a:pt x="422571" y="2430"/>
                </a:lnTo>
                <a:lnTo>
                  <a:pt x="375835" y="9562"/>
                </a:lnTo>
                <a:lnTo>
                  <a:pt x="330726" y="21161"/>
                </a:lnTo>
                <a:lnTo>
                  <a:pt x="287480" y="36989"/>
                </a:lnTo>
                <a:lnTo>
                  <a:pt x="246334" y="56810"/>
                </a:lnTo>
                <a:lnTo>
                  <a:pt x="207525" y="80387"/>
                </a:lnTo>
                <a:lnTo>
                  <a:pt x="171289" y="107483"/>
                </a:lnTo>
                <a:lnTo>
                  <a:pt x="137863" y="137863"/>
                </a:lnTo>
                <a:lnTo>
                  <a:pt x="107483" y="171289"/>
                </a:lnTo>
                <a:lnTo>
                  <a:pt x="80387" y="207525"/>
                </a:lnTo>
                <a:lnTo>
                  <a:pt x="56810" y="246334"/>
                </a:lnTo>
                <a:lnTo>
                  <a:pt x="36989" y="287480"/>
                </a:lnTo>
                <a:lnTo>
                  <a:pt x="21161" y="330726"/>
                </a:lnTo>
                <a:lnTo>
                  <a:pt x="9562" y="375835"/>
                </a:lnTo>
                <a:lnTo>
                  <a:pt x="2430" y="422571"/>
                </a:lnTo>
                <a:lnTo>
                  <a:pt x="0" y="470697"/>
                </a:lnTo>
                <a:close/>
              </a:path>
            </a:pathLst>
          </a:custGeom>
          <a:ln w="151094">
            <a:solidFill>
              <a:srgbClr val="0082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45442" y="4762354"/>
            <a:ext cx="401955" cy="401955"/>
          </a:xfrm>
          <a:custGeom>
            <a:avLst/>
            <a:gdLst/>
            <a:ahLst/>
            <a:cxnLst/>
            <a:rect l="l" t="t" r="r" b="b"/>
            <a:pathLst>
              <a:path w="401954" h="401954">
                <a:moveTo>
                  <a:pt x="200883" y="0"/>
                </a:moveTo>
                <a:lnTo>
                  <a:pt x="154825" y="5305"/>
                </a:lnTo>
                <a:lnTo>
                  <a:pt x="112542" y="20419"/>
                </a:lnTo>
                <a:lnTo>
                  <a:pt x="75243" y="44133"/>
                </a:lnTo>
                <a:lnTo>
                  <a:pt x="44133" y="75243"/>
                </a:lnTo>
                <a:lnTo>
                  <a:pt x="20419" y="112542"/>
                </a:lnTo>
                <a:lnTo>
                  <a:pt x="5305" y="154825"/>
                </a:lnTo>
                <a:lnTo>
                  <a:pt x="0" y="200883"/>
                </a:lnTo>
                <a:lnTo>
                  <a:pt x="5305" y="246942"/>
                </a:lnTo>
                <a:lnTo>
                  <a:pt x="20419" y="289224"/>
                </a:lnTo>
                <a:lnTo>
                  <a:pt x="44133" y="326524"/>
                </a:lnTo>
                <a:lnTo>
                  <a:pt x="75243" y="357634"/>
                </a:lnTo>
                <a:lnTo>
                  <a:pt x="112542" y="381348"/>
                </a:lnTo>
                <a:lnTo>
                  <a:pt x="154825" y="396462"/>
                </a:lnTo>
                <a:lnTo>
                  <a:pt x="200883" y="401767"/>
                </a:lnTo>
                <a:lnTo>
                  <a:pt x="246946" y="396462"/>
                </a:lnTo>
                <a:lnTo>
                  <a:pt x="289229" y="381348"/>
                </a:lnTo>
                <a:lnTo>
                  <a:pt x="326528" y="357634"/>
                </a:lnTo>
                <a:lnTo>
                  <a:pt x="357637" y="326524"/>
                </a:lnTo>
                <a:lnTo>
                  <a:pt x="381350" y="289224"/>
                </a:lnTo>
                <a:lnTo>
                  <a:pt x="396462" y="246942"/>
                </a:lnTo>
                <a:lnTo>
                  <a:pt x="401767" y="200883"/>
                </a:lnTo>
                <a:lnTo>
                  <a:pt x="396462" y="154825"/>
                </a:lnTo>
                <a:lnTo>
                  <a:pt x="381350" y="112542"/>
                </a:lnTo>
                <a:lnTo>
                  <a:pt x="357637" y="75243"/>
                </a:lnTo>
                <a:lnTo>
                  <a:pt x="326528" y="44133"/>
                </a:lnTo>
                <a:lnTo>
                  <a:pt x="289229" y="20419"/>
                </a:lnTo>
                <a:lnTo>
                  <a:pt x="246946" y="5305"/>
                </a:lnTo>
                <a:lnTo>
                  <a:pt x="200883" y="0"/>
                </a:lnTo>
                <a:close/>
              </a:path>
            </a:pathLst>
          </a:custGeom>
          <a:solidFill>
            <a:srgbClr val="1414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54150" y="3926396"/>
            <a:ext cx="923925" cy="923925"/>
          </a:xfrm>
          <a:custGeom>
            <a:avLst/>
            <a:gdLst/>
            <a:ahLst/>
            <a:cxnLst/>
            <a:rect l="l" t="t" r="r" b="b"/>
            <a:pathLst>
              <a:path w="923925" h="923925">
                <a:moveTo>
                  <a:pt x="461954" y="0"/>
                </a:moveTo>
                <a:lnTo>
                  <a:pt x="414721" y="2385"/>
                </a:lnTo>
                <a:lnTo>
                  <a:pt x="368853" y="9385"/>
                </a:lnTo>
                <a:lnTo>
                  <a:pt x="324582" y="20769"/>
                </a:lnTo>
                <a:lnTo>
                  <a:pt x="282139" y="36303"/>
                </a:lnTo>
                <a:lnTo>
                  <a:pt x="241758" y="55756"/>
                </a:lnTo>
                <a:lnTo>
                  <a:pt x="203669" y="78896"/>
                </a:lnTo>
                <a:lnTo>
                  <a:pt x="168107" y="105490"/>
                </a:lnTo>
                <a:lnTo>
                  <a:pt x="135302" y="135306"/>
                </a:lnTo>
                <a:lnTo>
                  <a:pt x="105486" y="168111"/>
                </a:lnTo>
                <a:lnTo>
                  <a:pt x="78893" y="203674"/>
                </a:lnTo>
                <a:lnTo>
                  <a:pt x="55754" y="241762"/>
                </a:lnTo>
                <a:lnTo>
                  <a:pt x="36302" y="282144"/>
                </a:lnTo>
                <a:lnTo>
                  <a:pt x="20768" y="324586"/>
                </a:lnTo>
                <a:lnTo>
                  <a:pt x="9385" y="368856"/>
                </a:lnTo>
                <a:lnTo>
                  <a:pt x="2384" y="414723"/>
                </a:lnTo>
                <a:lnTo>
                  <a:pt x="0" y="461954"/>
                </a:lnTo>
                <a:lnTo>
                  <a:pt x="2384" y="509187"/>
                </a:lnTo>
                <a:lnTo>
                  <a:pt x="9385" y="555055"/>
                </a:lnTo>
                <a:lnTo>
                  <a:pt x="20768" y="599326"/>
                </a:lnTo>
                <a:lnTo>
                  <a:pt x="36302" y="641769"/>
                </a:lnTo>
                <a:lnTo>
                  <a:pt x="55754" y="682150"/>
                </a:lnTo>
                <a:lnTo>
                  <a:pt x="78893" y="720239"/>
                </a:lnTo>
                <a:lnTo>
                  <a:pt x="105486" y="755801"/>
                </a:lnTo>
                <a:lnTo>
                  <a:pt x="135302" y="788606"/>
                </a:lnTo>
                <a:lnTo>
                  <a:pt x="168107" y="818422"/>
                </a:lnTo>
                <a:lnTo>
                  <a:pt x="203669" y="845015"/>
                </a:lnTo>
                <a:lnTo>
                  <a:pt x="241758" y="868154"/>
                </a:lnTo>
                <a:lnTo>
                  <a:pt x="282139" y="887606"/>
                </a:lnTo>
                <a:lnTo>
                  <a:pt x="324582" y="903140"/>
                </a:lnTo>
                <a:lnTo>
                  <a:pt x="368853" y="914523"/>
                </a:lnTo>
                <a:lnTo>
                  <a:pt x="414721" y="921524"/>
                </a:lnTo>
                <a:lnTo>
                  <a:pt x="461954" y="923909"/>
                </a:lnTo>
                <a:lnTo>
                  <a:pt x="509185" y="921524"/>
                </a:lnTo>
                <a:lnTo>
                  <a:pt x="555051" y="914523"/>
                </a:lnTo>
                <a:lnTo>
                  <a:pt x="599321" y="903140"/>
                </a:lnTo>
                <a:lnTo>
                  <a:pt x="641763" y="887606"/>
                </a:lnTo>
                <a:lnTo>
                  <a:pt x="682143" y="868154"/>
                </a:lnTo>
                <a:lnTo>
                  <a:pt x="720231" y="845015"/>
                </a:lnTo>
                <a:lnTo>
                  <a:pt x="755793" y="818422"/>
                </a:lnTo>
                <a:lnTo>
                  <a:pt x="788597" y="788606"/>
                </a:lnTo>
                <a:lnTo>
                  <a:pt x="818412" y="755801"/>
                </a:lnTo>
                <a:lnTo>
                  <a:pt x="845005" y="720239"/>
                </a:lnTo>
                <a:lnTo>
                  <a:pt x="868144" y="682150"/>
                </a:lnTo>
                <a:lnTo>
                  <a:pt x="887596" y="641769"/>
                </a:lnTo>
                <a:lnTo>
                  <a:pt x="903130" y="599326"/>
                </a:lnTo>
                <a:lnTo>
                  <a:pt x="914513" y="555055"/>
                </a:lnTo>
                <a:lnTo>
                  <a:pt x="921513" y="509187"/>
                </a:lnTo>
                <a:lnTo>
                  <a:pt x="923898" y="461954"/>
                </a:lnTo>
                <a:lnTo>
                  <a:pt x="921513" y="414723"/>
                </a:lnTo>
                <a:lnTo>
                  <a:pt x="914513" y="368856"/>
                </a:lnTo>
                <a:lnTo>
                  <a:pt x="903130" y="324586"/>
                </a:lnTo>
                <a:lnTo>
                  <a:pt x="887596" y="282144"/>
                </a:lnTo>
                <a:lnTo>
                  <a:pt x="868144" y="241762"/>
                </a:lnTo>
                <a:lnTo>
                  <a:pt x="845005" y="203674"/>
                </a:lnTo>
                <a:lnTo>
                  <a:pt x="818412" y="168111"/>
                </a:lnTo>
                <a:lnTo>
                  <a:pt x="788597" y="135306"/>
                </a:lnTo>
                <a:lnTo>
                  <a:pt x="755793" y="105490"/>
                </a:lnTo>
                <a:lnTo>
                  <a:pt x="720231" y="78896"/>
                </a:lnTo>
                <a:lnTo>
                  <a:pt x="682143" y="55756"/>
                </a:lnTo>
                <a:lnTo>
                  <a:pt x="641763" y="36303"/>
                </a:lnTo>
                <a:lnTo>
                  <a:pt x="599321" y="20769"/>
                </a:lnTo>
                <a:lnTo>
                  <a:pt x="555051" y="9385"/>
                </a:lnTo>
                <a:lnTo>
                  <a:pt x="509185" y="2385"/>
                </a:lnTo>
                <a:lnTo>
                  <a:pt x="4619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54150" y="3926396"/>
            <a:ext cx="923925" cy="923925"/>
          </a:xfrm>
          <a:custGeom>
            <a:avLst/>
            <a:gdLst/>
            <a:ahLst/>
            <a:cxnLst/>
            <a:rect l="l" t="t" r="r" b="b"/>
            <a:pathLst>
              <a:path w="923925" h="923925">
                <a:moveTo>
                  <a:pt x="0" y="461954"/>
                </a:moveTo>
                <a:lnTo>
                  <a:pt x="2384" y="509187"/>
                </a:lnTo>
                <a:lnTo>
                  <a:pt x="9385" y="555055"/>
                </a:lnTo>
                <a:lnTo>
                  <a:pt x="20768" y="599326"/>
                </a:lnTo>
                <a:lnTo>
                  <a:pt x="36302" y="641769"/>
                </a:lnTo>
                <a:lnTo>
                  <a:pt x="55754" y="682150"/>
                </a:lnTo>
                <a:lnTo>
                  <a:pt x="78893" y="720239"/>
                </a:lnTo>
                <a:lnTo>
                  <a:pt x="105486" y="755801"/>
                </a:lnTo>
                <a:lnTo>
                  <a:pt x="135302" y="788606"/>
                </a:lnTo>
                <a:lnTo>
                  <a:pt x="168107" y="818422"/>
                </a:lnTo>
                <a:lnTo>
                  <a:pt x="203669" y="845015"/>
                </a:lnTo>
                <a:lnTo>
                  <a:pt x="241758" y="868154"/>
                </a:lnTo>
                <a:lnTo>
                  <a:pt x="282139" y="887606"/>
                </a:lnTo>
                <a:lnTo>
                  <a:pt x="324582" y="903140"/>
                </a:lnTo>
                <a:lnTo>
                  <a:pt x="368853" y="914523"/>
                </a:lnTo>
                <a:lnTo>
                  <a:pt x="414721" y="921524"/>
                </a:lnTo>
                <a:lnTo>
                  <a:pt x="461954" y="923909"/>
                </a:lnTo>
                <a:lnTo>
                  <a:pt x="509185" y="921524"/>
                </a:lnTo>
                <a:lnTo>
                  <a:pt x="555051" y="914523"/>
                </a:lnTo>
                <a:lnTo>
                  <a:pt x="599321" y="903140"/>
                </a:lnTo>
                <a:lnTo>
                  <a:pt x="641763" y="887606"/>
                </a:lnTo>
                <a:lnTo>
                  <a:pt x="682143" y="868154"/>
                </a:lnTo>
                <a:lnTo>
                  <a:pt x="720231" y="845015"/>
                </a:lnTo>
                <a:lnTo>
                  <a:pt x="755793" y="818422"/>
                </a:lnTo>
                <a:lnTo>
                  <a:pt x="788597" y="788606"/>
                </a:lnTo>
                <a:lnTo>
                  <a:pt x="818412" y="755801"/>
                </a:lnTo>
                <a:lnTo>
                  <a:pt x="845005" y="720239"/>
                </a:lnTo>
                <a:lnTo>
                  <a:pt x="868144" y="682150"/>
                </a:lnTo>
                <a:lnTo>
                  <a:pt x="887596" y="641769"/>
                </a:lnTo>
                <a:lnTo>
                  <a:pt x="903130" y="599326"/>
                </a:lnTo>
                <a:lnTo>
                  <a:pt x="914513" y="555055"/>
                </a:lnTo>
                <a:lnTo>
                  <a:pt x="921513" y="509187"/>
                </a:lnTo>
                <a:lnTo>
                  <a:pt x="923898" y="461954"/>
                </a:lnTo>
                <a:lnTo>
                  <a:pt x="921513" y="414723"/>
                </a:lnTo>
                <a:lnTo>
                  <a:pt x="914513" y="368856"/>
                </a:lnTo>
                <a:lnTo>
                  <a:pt x="903130" y="324586"/>
                </a:lnTo>
                <a:lnTo>
                  <a:pt x="887596" y="282144"/>
                </a:lnTo>
                <a:lnTo>
                  <a:pt x="868144" y="241762"/>
                </a:lnTo>
                <a:lnTo>
                  <a:pt x="845005" y="203674"/>
                </a:lnTo>
                <a:lnTo>
                  <a:pt x="818412" y="168111"/>
                </a:lnTo>
                <a:lnTo>
                  <a:pt x="788597" y="135306"/>
                </a:lnTo>
                <a:lnTo>
                  <a:pt x="755793" y="105490"/>
                </a:lnTo>
                <a:lnTo>
                  <a:pt x="720231" y="78896"/>
                </a:lnTo>
                <a:lnTo>
                  <a:pt x="682143" y="55756"/>
                </a:lnTo>
                <a:lnTo>
                  <a:pt x="641763" y="36303"/>
                </a:lnTo>
                <a:lnTo>
                  <a:pt x="599321" y="20769"/>
                </a:lnTo>
                <a:lnTo>
                  <a:pt x="555051" y="9385"/>
                </a:lnTo>
                <a:lnTo>
                  <a:pt x="509185" y="2385"/>
                </a:lnTo>
                <a:lnTo>
                  <a:pt x="461954" y="0"/>
                </a:lnTo>
                <a:lnTo>
                  <a:pt x="414721" y="2385"/>
                </a:lnTo>
                <a:lnTo>
                  <a:pt x="368853" y="9385"/>
                </a:lnTo>
                <a:lnTo>
                  <a:pt x="324582" y="20769"/>
                </a:lnTo>
                <a:lnTo>
                  <a:pt x="282139" y="36303"/>
                </a:lnTo>
                <a:lnTo>
                  <a:pt x="241758" y="55756"/>
                </a:lnTo>
                <a:lnTo>
                  <a:pt x="203669" y="78896"/>
                </a:lnTo>
                <a:lnTo>
                  <a:pt x="168107" y="105490"/>
                </a:lnTo>
                <a:lnTo>
                  <a:pt x="135302" y="135306"/>
                </a:lnTo>
                <a:lnTo>
                  <a:pt x="105486" y="168111"/>
                </a:lnTo>
                <a:lnTo>
                  <a:pt x="78893" y="203674"/>
                </a:lnTo>
                <a:lnTo>
                  <a:pt x="55754" y="241762"/>
                </a:lnTo>
                <a:lnTo>
                  <a:pt x="36302" y="282144"/>
                </a:lnTo>
                <a:lnTo>
                  <a:pt x="20768" y="324586"/>
                </a:lnTo>
                <a:lnTo>
                  <a:pt x="9385" y="368856"/>
                </a:lnTo>
                <a:lnTo>
                  <a:pt x="2384" y="414723"/>
                </a:lnTo>
                <a:lnTo>
                  <a:pt x="0" y="461954"/>
                </a:lnTo>
                <a:close/>
              </a:path>
            </a:pathLst>
          </a:custGeom>
          <a:ln w="151094">
            <a:solidFill>
              <a:srgbClr val="0082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77219" y="4251109"/>
            <a:ext cx="394335" cy="394335"/>
          </a:xfrm>
          <a:custGeom>
            <a:avLst/>
            <a:gdLst/>
            <a:ahLst/>
            <a:cxnLst/>
            <a:rect l="l" t="t" r="r" b="b"/>
            <a:pathLst>
              <a:path w="394335" h="394335">
                <a:moveTo>
                  <a:pt x="197145" y="0"/>
                </a:moveTo>
                <a:lnTo>
                  <a:pt x="151943" y="5207"/>
                </a:lnTo>
                <a:lnTo>
                  <a:pt x="110447" y="20039"/>
                </a:lnTo>
                <a:lnTo>
                  <a:pt x="73843" y="43312"/>
                </a:lnTo>
                <a:lnTo>
                  <a:pt x="43312" y="73844"/>
                </a:lnTo>
                <a:lnTo>
                  <a:pt x="20038" y="110451"/>
                </a:lnTo>
                <a:lnTo>
                  <a:pt x="5206" y="151950"/>
                </a:lnTo>
                <a:lnTo>
                  <a:pt x="0" y="197156"/>
                </a:lnTo>
                <a:lnTo>
                  <a:pt x="5206" y="242361"/>
                </a:lnTo>
                <a:lnTo>
                  <a:pt x="20038" y="283858"/>
                </a:lnTo>
                <a:lnTo>
                  <a:pt x="43312" y="320463"/>
                </a:lnTo>
                <a:lnTo>
                  <a:pt x="73843" y="350993"/>
                </a:lnTo>
                <a:lnTo>
                  <a:pt x="110447" y="374265"/>
                </a:lnTo>
                <a:lnTo>
                  <a:pt x="151943" y="389095"/>
                </a:lnTo>
                <a:lnTo>
                  <a:pt x="197145" y="394302"/>
                </a:lnTo>
                <a:lnTo>
                  <a:pt x="242352" y="389095"/>
                </a:lnTo>
                <a:lnTo>
                  <a:pt x="283850" y="374265"/>
                </a:lnTo>
                <a:lnTo>
                  <a:pt x="320457" y="350993"/>
                </a:lnTo>
                <a:lnTo>
                  <a:pt x="350989" y="320463"/>
                </a:lnTo>
                <a:lnTo>
                  <a:pt x="374262" y="283858"/>
                </a:lnTo>
                <a:lnTo>
                  <a:pt x="389095" y="242361"/>
                </a:lnTo>
                <a:lnTo>
                  <a:pt x="394302" y="197156"/>
                </a:lnTo>
                <a:lnTo>
                  <a:pt x="389095" y="151950"/>
                </a:lnTo>
                <a:lnTo>
                  <a:pt x="374262" y="110451"/>
                </a:lnTo>
                <a:lnTo>
                  <a:pt x="350989" y="73844"/>
                </a:lnTo>
                <a:lnTo>
                  <a:pt x="320457" y="43312"/>
                </a:lnTo>
                <a:lnTo>
                  <a:pt x="283850" y="20039"/>
                </a:lnTo>
                <a:lnTo>
                  <a:pt x="242352" y="5207"/>
                </a:lnTo>
                <a:lnTo>
                  <a:pt x="197145" y="0"/>
                </a:lnTo>
                <a:close/>
              </a:path>
            </a:pathLst>
          </a:custGeom>
          <a:solidFill>
            <a:srgbClr val="1414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23785" y="6538945"/>
            <a:ext cx="1487805" cy="831850"/>
          </a:xfrm>
          <a:custGeom>
            <a:avLst/>
            <a:gdLst/>
            <a:ahLst/>
            <a:cxnLst/>
            <a:rect l="l" t="t" r="r" b="b"/>
            <a:pathLst>
              <a:path w="1487804" h="831850">
                <a:moveTo>
                  <a:pt x="0" y="170026"/>
                </a:moveTo>
                <a:lnTo>
                  <a:pt x="6834" y="216742"/>
                </a:lnTo>
                <a:lnTo>
                  <a:pt x="16440" y="262356"/>
                </a:lnTo>
                <a:lnTo>
                  <a:pt x="28718" y="306790"/>
                </a:lnTo>
                <a:lnTo>
                  <a:pt x="43574" y="349968"/>
                </a:lnTo>
                <a:lnTo>
                  <a:pt x="60909" y="391812"/>
                </a:lnTo>
                <a:lnTo>
                  <a:pt x="80627" y="432246"/>
                </a:lnTo>
                <a:lnTo>
                  <a:pt x="102632" y="471193"/>
                </a:lnTo>
                <a:lnTo>
                  <a:pt x="126826" y="508576"/>
                </a:lnTo>
                <a:lnTo>
                  <a:pt x="153113" y="544317"/>
                </a:lnTo>
                <a:lnTo>
                  <a:pt x="181395" y="578342"/>
                </a:lnTo>
                <a:lnTo>
                  <a:pt x="211577" y="610571"/>
                </a:lnTo>
                <a:lnTo>
                  <a:pt x="243561" y="640929"/>
                </a:lnTo>
                <a:lnTo>
                  <a:pt x="277250" y="669338"/>
                </a:lnTo>
                <a:lnTo>
                  <a:pt x="312548" y="695722"/>
                </a:lnTo>
                <a:lnTo>
                  <a:pt x="349358" y="720003"/>
                </a:lnTo>
                <a:lnTo>
                  <a:pt x="387583" y="742106"/>
                </a:lnTo>
                <a:lnTo>
                  <a:pt x="427126" y="761952"/>
                </a:lnTo>
                <a:lnTo>
                  <a:pt x="467891" y="779466"/>
                </a:lnTo>
                <a:lnTo>
                  <a:pt x="509780" y="794569"/>
                </a:lnTo>
                <a:lnTo>
                  <a:pt x="552697" y="807186"/>
                </a:lnTo>
                <a:lnTo>
                  <a:pt x="596545" y="817240"/>
                </a:lnTo>
                <a:lnTo>
                  <a:pt x="641227" y="824653"/>
                </a:lnTo>
                <a:lnTo>
                  <a:pt x="686647" y="829348"/>
                </a:lnTo>
                <a:lnTo>
                  <a:pt x="732707" y="831249"/>
                </a:lnTo>
                <a:lnTo>
                  <a:pt x="779311" y="830280"/>
                </a:lnTo>
                <a:lnTo>
                  <a:pt x="826362" y="826362"/>
                </a:lnTo>
                <a:lnTo>
                  <a:pt x="873079" y="819528"/>
                </a:lnTo>
                <a:lnTo>
                  <a:pt x="918694" y="809924"/>
                </a:lnTo>
                <a:lnTo>
                  <a:pt x="963129" y="797646"/>
                </a:lnTo>
                <a:lnTo>
                  <a:pt x="1006307" y="782792"/>
                </a:lnTo>
                <a:lnTo>
                  <a:pt x="1048152" y="765457"/>
                </a:lnTo>
                <a:lnTo>
                  <a:pt x="1088586" y="745740"/>
                </a:lnTo>
                <a:lnTo>
                  <a:pt x="1127534" y="723736"/>
                </a:lnTo>
                <a:lnTo>
                  <a:pt x="1164917" y="699542"/>
                </a:lnTo>
                <a:lnTo>
                  <a:pt x="1200659" y="673256"/>
                </a:lnTo>
                <a:lnTo>
                  <a:pt x="1234683" y="644973"/>
                </a:lnTo>
                <a:lnTo>
                  <a:pt x="1266912" y="614792"/>
                </a:lnTo>
                <a:lnTo>
                  <a:pt x="1297270" y="582808"/>
                </a:lnTo>
                <a:lnTo>
                  <a:pt x="1325679" y="549119"/>
                </a:lnTo>
                <a:lnTo>
                  <a:pt x="1352063" y="513821"/>
                </a:lnTo>
                <a:lnTo>
                  <a:pt x="1376344" y="477011"/>
                </a:lnTo>
                <a:lnTo>
                  <a:pt x="1398447" y="438786"/>
                </a:lnTo>
                <a:lnTo>
                  <a:pt x="1418293" y="399242"/>
                </a:lnTo>
                <a:lnTo>
                  <a:pt x="1435807" y="358477"/>
                </a:lnTo>
                <a:lnTo>
                  <a:pt x="1450911" y="316588"/>
                </a:lnTo>
                <a:lnTo>
                  <a:pt x="1463528" y="273670"/>
                </a:lnTo>
                <a:lnTo>
                  <a:pt x="1473582" y="229821"/>
                </a:lnTo>
                <a:lnTo>
                  <a:pt x="1480996" y="185138"/>
                </a:lnTo>
                <a:lnTo>
                  <a:pt x="1485692" y="139718"/>
                </a:lnTo>
                <a:lnTo>
                  <a:pt x="1487594" y="93657"/>
                </a:lnTo>
                <a:lnTo>
                  <a:pt x="1486625" y="47052"/>
                </a:lnTo>
                <a:lnTo>
                  <a:pt x="1482708" y="0"/>
                </a:lnTo>
              </a:path>
            </a:pathLst>
          </a:custGeom>
          <a:ln w="278944">
            <a:solidFill>
              <a:srgbClr val="0082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/>
          <p:cNvSpPr txBox="1"/>
          <p:nvPr/>
        </p:nvSpPr>
        <p:spPr>
          <a:xfrm>
            <a:off x="8093929" y="3498821"/>
            <a:ext cx="9080761" cy="55290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299"/>
              </a:lnSpc>
              <a:spcBef>
                <a:spcPts val="95"/>
              </a:spcBef>
            </a:pPr>
            <a:endParaRPr lang="ru-RU" sz="4800" spc="-30" dirty="0" smtClean="0">
              <a:solidFill>
                <a:srgbClr val="3C3C3B"/>
              </a:solidFill>
              <a:latin typeface="Muller Regular"/>
              <a:cs typeface="Muller Regular"/>
            </a:endParaRPr>
          </a:p>
          <a:p>
            <a:pPr marL="12700" marR="5080" algn="ctr">
              <a:lnSpc>
                <a:spcPct val="100299"/>
              </a:lnSpc>
              <a:spcBef>
                <a:spcPts val="95"/>
              </a:spcBef>
              <a:spcAft>
                <a:spcPts val="600"/>
              </a:spcAft>
            </a:pPr>
            <a:endParaRPr lang="ru-RU" sz="4800" b="1" spc="-30" dirty="0" smtClean="0">
              <a:solidFill>
                <a:srgbClr val="008238"/>
              </a:solidFill>
              <a:latin typeface="TT Norms" panose="02000503030000020003" pitchFamily="50" charset="-52"/>
              <a:cs typeface="Muller Bold"/>
            </a:endParaRPr>
          </a:p>
          <a:p>
            <a:pPr marL="12700" marR="5080" algn="ctr">
              <a:lnSpc>
                <a:spcPct val="100299"/>
              </a:lnSpc>
              <a:spcBef>
                <a:spcPts val="95"/>
              </a:spcBef>
              <a:spcAft>
                <a:spcPts val="600"/>
              </a:spcAft>
            </a:pPr>
            <a:endParaRPr lang="ru-RU" sz="4800" b="1" spc="-30" dirty="0" smtClean="0">
              <a:solidFill>
                <a:srgbClr val="008238"/>
              </a:solidFill>
              <a:latin typeface="TT Norms" panose="02000503030000020003" pitchFamily="50" charset="-52"/>
              <a:cs typeface="Muller Bold"/>
            </a:endParaRPr>
          </a:p>
          <a:p>
            <a:pPr marL="12700" marR="5080" algn="ctr">
              <a:lnSpc>
                <a:spcPct val="100299"/>
              </a:lnSpc>
              <a:spcBef>
                <a:spcPts val="95"/>
              </a:spcBef>
              <a:spcAft>
                <a:spcPts val="600"/>
              </a:spcAft>
            </a:pPr>
            <a:r>
              <a:rPr lang="ru-RU" sz="4800" b="1" spc="-30" dirty="0" smtClean="0">
                <a:solidFill>
                  <a:srgbClr val="008238"/>
                </a:solidFill>
                <a:latin typeface="TT Norms" panose="02000503030000020003" pitchFamily="50" charset="-52"/>
                <a:cs typeface="Muller Bold"/>
              </a:rPr>
              <a:t>Привет, </a:t>
            </a:r>
            <a:r>
              <a:rPr lang="ru-RU" sz="4800" b="1" dirty="0" smtClean="0">
                <a:solidFill>
                  <a:srgbClr val="008238"/>
                </a:solidFill>
                <a:latin typeface="TT Norms" panose="02000503030000020003" pitchFamily="50" charset="-52"/>
                <a:cs typeface="Muller Bold"/>
              </a:rPr>
              <a:t>меня </a:t>
            </a:r>
            <a:r>
              <a:rPr lang="ru-RU" sz="4800" b="1" spc="-10" dirty="0" smtClean="0">
                <a:solidFill>
                  <a:srgbClr val="008238"/>
                </a:solidFill>
                <a:latin typeface="TT Norms" panose="02000503030000020003" pitchFamily="50" charset="-52"/>
                <a:cs typeface="Muller Bold"/>
              </a:rPr>
              <a:t>зовут </a:t>
            </a:r>
            <a:r>
              <a:rPr lang="ru-RU" sz="4800" b="1" spc="-5" dirty="0" err="1" smtClean="0">
                <a:solidFill>
                  <a:srgbClr val="008238"/>
                </a:solidFill>
                <a:latin typeface="TT Norms" panose="02000503030000020003" pitchFamily="50" charset="-52"/>
                <a:cs typeface="Muller Bold"/>
              </a:rPr>
              <a:t>Добрик</a:t>
            </a:r>
            <a:r>
              <a:rPr lang="ru-RU" sz="4800" b="1" spc="-5" dirty="0" smtClean="0">
                <a:solidFill>
                  <a:srgbClr val="008238"/>
                </a:solidFill>
                <a:latin typeface="TT Norms" panose="02000503030000020003" pitchFamily="50" charset="-52"/>
                <a:cs typeface="Muller Bold"/>
              </a:rPr>
              <a:t>!</a:t>
            </a:r>
          </a:p>
          <a:p>
            <a:pPr marL="12700" marR="5080" algn="ctr">
              <a:lnSpc>
                <a:spcPct val="100299"/>
              </a:lnSpc>
              <a:spcBef>
                <a:spcPts val="600"/>
              </a:spcBef>
              <a:spcAft>
                <a:spcPts val="600"/>
              </a:spcAft>
            </a:pPr>
            <a:r>
              <a:rPr sz="4800" spc="-30" dirty="0" err="1" smtClean="0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  <a:t>Сегодня</a:t>
            </a:r>
            <a:r>
              <a:rPr sz="4800" spc="-30" dirty="0" smtClean="0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  <a:t> </a:t>
            </a:r>
            <a:r>
              <a:rPr sz="4800" spc="0" dirty="0" err="1" smtClean="0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  <a:t>мы</a:t>
            </a:r>
            <a:r>
              <a:rPr sz="4800" spc="0" dirty="0" smtClean="0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  <a:t> </a:t>
            </a:r>
            <a:r>
              <a:rPr sz="4800" spc="-65" dirty="0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  <a:t>будем </a:t>
            </a:r>
            <a:r>
              <a:rPr sz="4800" spc="-5" dirty="0" err="1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  <a:t>говорить</a:t>
            </a:r>
            <a:r>
              <a:rPr sz="4800" spc="-5" dirty="0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  <a:t>  </a:t>
            </a:r>
            <a:r>
              <a:rPr lang="ru-RU" sz="4800" spc="-5" dirty="0" smtClean="0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  <a:t/>
            </a:r>
            <a:br>
              <a:rPr lang="ru-RU" sz="4800" spc="-5" dirty="0" smtClean="0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</a:br>
            <a:r>
              <a:rPr sz="4800" spc="0" dirty="0" smtClean="0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  <a:t>с </a:t>
            </a:r>
            <a:r>
              <a:rPr sz="4800" spc="0" dirty="0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  <a:t>вами о </a:t>
            </a:r>
            <a:r>
              <a:rPr sz="4800" spc="-15" dirty="0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  <a:t>том, </a:t>
            </a:r>
            <a:r>
              <a:rPr sz="4800" spc="-5" dirty="0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  <a:t>зачем </a:t>
            </a:r>
            <a:r>
              <a:rPr sz="4800" spc="0" dirty="0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  <a:t>и </a:t>
            </a:r>
            <a:r>
              <a:rPr sz="4800" spc="-5" dirty="0" err="1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  <a:t>как</a:t>
            </a:r>
            <a:r>
              <a:rPr sz="4800" spc="-5" dirty="0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  <a:t> </a:t>
            </a:r>
            <a:r>
              <a:rPr lang="ru-RU" sz="4800" spc="-5" dirty="0" smtClean="0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  <a:t/>
            </a:r>
            <a:br>
              <a:rPr lang="ru-RU" sz="4800" spc="-5" dirty="0" smtClean="0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</a:br>
            <a:r>
              <a:rPr sz="4800" spc="-10" dirty="0" err="1" smtClean="0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  <a:t>надо</a:t>
            </a:r>
            <a:r>
              <a:rPr sz="4800" spc="-75" dirty="0" smtClean="0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  <a:t> </a:t>
            </a:r>
            <a:r>
              <a:rPr sz="4800" spc="-10" dirty="0">
                <a:solidFill>
                  <a:srgbClr val="3C3C3B"/>
                </a:solidFill>
                <a:latin typeface="TT Norms" panose="02000503030000020003" pitchFamily="50" charset="-52"/>
                <a:cs typeface="Muller Regular"/>
              </a:rPr>
              <a:t>помогать!</a:t>
            </a:r>
            <a:endParaRPr sz="4800" dirty="0">
              <a:latin typeface="TT Norms" panose="02000503030000020003" pitchFamily="50" charset="-52"/>
              <a:cs typeface="Muller Regular"/>
            </a:endParaRPr>
          </a:p>
        </p:txBody>
      </p:sp>
      <p:sp>
        <p:nvSpPr>
          <p:cNvPr id="15" name="object 5"/>
          <p:cNvSpPr txBox="1"/>
          <p:nvPr/>
        </p:nvSpPr>
        <p:spPr>
          <a:xfrm>
            <a:off x="10585450" y="435162"/>
            <a:ext cx="9675566" cy="30636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6600" b="1" spc="-10" dirty="0">
                <a:solidFill>
                  <a:srgbClr val="008238"/>
                </a:solidFill>
                <a:latin typeface="TT Norms" panose="02000503030000020003" pitchFamily="50" charset="-52"/>
                <a:cs typeface="Muller Regular"/>
              </a:rPr>
              <a:t>Помогать</a:t>
            </a:r>
            <a:r>
              <a:rPr sz="6600" b="1" spc="-50" dirty="0">
                <a:solidFill>
                  <a:srgbClr val="008238"/>
                </a:solidFill>
                <a:latin typeface="TT Norms" panose="02000503030000020003" pitchFamily="50" charset="-52"/>
                <a:cs typeface="Muller Regular"/>
              </a:rPr>
              <a:t> </a:t>
            </a:r>
            <a:r>
              <a:rPr sz="6600" b="1" spc="-10" dirty="0">
                <a:solidFill>
                  <a:srgbClr val="008238"/>
                </a:solidFill>
                <a:latin typeface="TT Norms" panose="02000503030000020003" pitchFamily="50" charset="-52"/>
                <a:cs typeface="Muller Regular"/>
              </a:rPr>
              <a:t>легко!</a:t>
            </a:r>
            <a:endParaRPr sz="6600" b="1" dirty="0">
              <a:solidFill>
                <a:srgbClr val="008238"/>
              </a:solidFill>
              <a:latin typeface="TT Norms" panose="02000503030000020003" pitchFamily="50" charset="-52"/>
              <a:cs typeface="Muller Regular"/>
            </a:endParaRPr>
          </a:p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sz="6600" b="1" spc="15" dirty="0">
                <a:solidFill>
                  <a:srgbClr val="008238"/>
                </a:solidFill>
                <a:latin typeface="TT Norms" panose="02000503030000020003" pitchFamily="50" charset="-52"/>
                <a:cs typeface="Muller Regular"/>
              </a:rPr>
              <a:t>И </a:t>
            </a:r>
            <a:r>
              <a:rPr sz="6600" b="1" spc="0" dirty="0">
                <a:solidFill>
                  <a:srgbClr val="008238"/>
                </a:solidFill>
                <a:latin typeface="TT Norms" panose="02000503030000020003" pitchFamily="50" charset="-52"/>
                <a:cs typeface="Muller Regular"/>
              </a:rPr>
              <a:t>сейчас </a:t>
            </a:r>
            <a:r>
              <a:rPr sz="6600" b="1" spc="10" dirty="0">
                <a:solidFill>
                  <a:srgbClr val="008238"/>
                </a:solidFill>
                <a:latin typeface="TT Norms" panose="02000503030000020003" pitchFamily="50" charset="-52"/>
                <a:cs typeface="Muller Regular"/>
              </a:rPr>
              <a:t>вы в </a:t>
            </a:r>
            <a:r>
              <a:rPr sz="6600" b="1" spc="-25" dirty="0" err="1">
                <a:solidFill>
                  <a:srgbClr val="008238"/>
                </a:solidFill>
                <a:latin typeface="TT Norms" panose="02000503030000020003" pitchFamily="50" charset="-52"/>
                <a:cs typeface="Muller Regular"/>
              </a:rPr>
              <a:t>этом</a:t>
            </a:r>
            <a:r>
              <a:rPr sz="6600" b="1" spc="-70" dirty="0">
                <a:solidFill>
                  <a:srgbClr val="008238"/>
                </a:solidFill>
                <a:latin typeface="TT Norms" panose="02000503030000020003" pitchFamily="50" charset="-52"/>
                <a:cs typeface="Muller Regular"/>
              </a:rPr>
              <a:t> </a:t>
            </a:r>
            <a:endParaRPr lang="en-US" sz="6600" b="1" spc="-70" dirty="0" smtClean="0">
              <a:solidFill>
                <a:srgbClr val="008238"/>
              </a:solidFill>
              <a:latin typeface="TT Norms" panose="02000503030000020003" pitchFamily="50" charset="-52"/>
              <a:cs typeface="Muller Regular"/>
            </a:endParaRPr>
          </a:p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sz="6600" b="1" dirty="0" err="1" smtClean="0">
                <a:solidFill>
                  <a:srgbClr val="008238"/>
                </a:solidFill>
                <a:latin typeface="TT Norms" panose="02000503030000020003" pitchFamily="50" charset="-52"/>
                <a:cs typeface="Muller Regular"/>
              </a:rPr>
              <a:t>убедитесь</a:t>
            </a:r>
            <a:r>
              <a:rPr sz="6600" b="1" dirty="0">
                <a:solidFill>
                  <a:srgbClr val="008238"/>
                </a:solidFill>
                <a:latin typeface="TT Norms" panose="02000503030000020003" pitchFamily="50" charset="-52"/>
                <a:cs typeface="Muller Regular"/>
              </a:rPr>
              <a:t>!</a:t>
            </a:r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</p:spPr>
        <p:txBody>
          <a:bodyPr/>
          <a:lstStyle/>
          <a:p>
            <a:fld id="{B6F15528-21DE-4FAA-801E-634DDDAF4B2B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урок 1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"/>
            <a:ext cx="20105511" cy="113093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r>
              <a:rPr lang="ru-RU" dirty="0"/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29620" y="2430156"/>
            <a:ext cx="10882097" cy="64259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880672" y="4233430"/>
            <a:ext cx="6260465" cy="2840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40080" marR="5080" indent="-628015">
              <a:lnSpc>
                <a:spcPct val="100400"/>
              </a:lnSpc>
              <a:spcBef>
                <a:spcPts val="90"/>
              </a:spcBef>
            </a:pPr>
            <a:r>
              <a:rPr sz="9200" b="1" spc="25" dirty="0">
                <a:solidFill>
                  <a:srgbClr val="028137"/>
                </a:solidFill>
                <a:latin typeface="TT Norms"/>
                <a:cs typeface="TT Norms"/>
              </a:rPr>
              <a:t>А</a:t>
            </a:r>
            <a:r>
              <a:rPr sz="9200" b="1" spc="-95" dirty="0">
                <a:solidFill>
                  <a:srgbClr val="028137"/>
                </a:solidFill>
                <a:latin typeface="TT Norms"/>
                <a:cs typeface="TT Norms"/>
              </a:rPr>
              <a:t> </a:t>
            </a:r>
            <a:r>
              <a:rPr sz="9200" b="1" spc="15" dirty="0">
                <a:solidFill>
                  <a:srgbClr val="028137"/>
                </a:solidFill>
                <a:latin typeface="TT Norms"/>
                <a:cs typeface="TT Norms"/>
              </a:rPr>
              <a:t>помогать  хорошо?</a:t>
            </a:r>
            <a:endParaRPr sz="9200">
              <a:latin typeface="TT Norms"/>
              <a:cs typeface="TT Nor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27693" y="3111614"/>
            <a:ext cx="4163060" cy="5085715"/>
          </a:xfrm>
          <a:custGeom>
            <a:avLst/>
            <a:gdLst/>
            <a:ahLst/>
            <a:cxnLst/>
            <a:rect l="l" t="t" r="r" b="b"/>
            <a:pathLst>
              <a:path w="4163060" h="5085715">
                <a:moveTo>
                  <a:pt x="1620107" y="0"/>
                </a:moveTo>
                <a:lnTo>
                  <a:pt x="1574001" y="5916"/>
                </a:lnTo>
                <a:lnTo>
                  <a:pt x="1530346" y="23667"/>
                </a:lnTo>
                <a:lnTo>
                  <a:pt x="1491593" y="53252"/>
                </a:lnTo>
                <a:lnTo>
                  <a:pt x="53228" y="1491575"/>
                </a:lnTo>
                <a:lnTo>
                  <a:pt x="23657" y="1530343"/>
                </a:lnTo>
                <a:lnTo>
                  <a:pt x="5914" y="1574006"/>
                </a:lnTo>
                <a:lnTo>
                  <a:pt x="0" y="1620114"/>
                </a:lnTo>
                <a:lnTo>
                  <a:pt x="5914" y="1666221"/>
                </a:lnTo>
                <a:lnTo>
                  <a:pt x="23657" y="1709881"/>
                </a:lnTo>
                <a:lnTo>
                  <a:pt x="53228" y="1748645"/>
                </a:lnTo>
                <a:lnTo>
                  <a:pt x="847235" y="2542663"/>
                </a:lnTo>
                <a:lnTo>
                  <a:pt x="53228" y="3336681"/>
                </a:lnTo>
                <a:lnTo>
                  <a:pt x="23657" y="3375445"/>
                </a:lnTo>
                <a:lnTo>
                  <a:pt x="5914" y="3419105"/>
                </a:lnTo>
                <a:lnTo>
                  <a:pt x="0" y="3465212"/>
                </a:lnTo>
                <a:lnTo>
                  <a:pt x="5914" y="3511320"/>
                </a:lnTo>
                <a:lnTo>
                  <a:pt x="23657" y="3554982"/>
                </a:lnTo>
                <a:lnTo>
                  <a:pt x="53228" y="3593751"/>
                </a:lnTo>
                <a:lnTo>
                  <a:pt x="1491593" y="5032074"/>
                </a:lnTo>
                <a:lnTo>
                  <a:pt x="1530346" y="5061659"/>
                </a:lnTo>
                <a:lnTo>
                  <a:pt x="1574001" y="5079409"/>
                </a:lnTo>
                <a:lnTo>
                  <a:pt x="1620107" y="5085326"/>
                </a:lnTo>
                <a:lnTo>
                  <a:pt x="1666213" y="5079409"/>
                </a:lnTo>
                <a:lnTo>
                  <a:pt x="1709868" y="5061659"/>
                </a:lnTo>
                <a:lnTo>
                  <a:pt x="1748622" y="5032074"/>
                </a:lnTo>
                <a:lnTo>
                  <a:pt x="4109702" y="2671361"/>
                </a:lnTo>
                <a:lnTo>
                  <a:pt x="4149651" y="2611146"/>
                </a:lnTo>
                <a:lnTo>
                  <a:pt x="4162915" y="2542663"/>
                </a:lnTo>
                <a:lnTo>
                  <a:pt x="4159615" y="2507894"/>
                </a:lnTo>
                <a:lnTo>
                  <a:pt x="4133015" y="2442514"/>
                </a:lnTo>
                <a:lnTo>
                  <a:pt x="1748622" y="53252"/>
                </a:lnTo>
                <a:lnTo>
                  <a:pt x="1709868" y="23667"/>
                </a:lnTo>
                <a:lnTo>
                  <a:pt x="1666213" y="5916"/>
                </a:lnTo>
                <a:lnTo>
                  <a:pt x="1620107" y="0"/>
                </a:lnTo>
                <a:close/>
              </a:path>
            </a:pathLst>
          </a:custGeom>
          <a:solidFill>
            <a:srgbClr val="FCBF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50080" y="4209328"/>
            <a:ext cx="941705" cy="941705"/>
          </a:xfrm>
          <a:custGeom>
            <a:avLst/>
            <a:gdLst/>
            <a:ahLst/>
            <a:cxnLst/>
            <a:rect l="l" t="t" r="r" b="b"/>
            <a:pathLst>
              <a:path w="941704" h="941704">
                <a:moveTo>
                  <a:pt x="470697" y="0"/>
                </a:moveTo>
                <a:lnTo>
                  <a:pt x="422571" y="2430"/>
                </a:lnTo>
                <a:lnTo>
                  <a:pt x="375835" y="9562"/>
                </a:lnTo>
                <a:lnTo>
                  <a:pt x="330726" y="21161"/>
                </a:lnTo>
                <a:lnTo>
                  <a:pt x="287480" y="36989"/>
                </a:lnTo>
                <a:lnTo>
                  <a:pt x="246334" y="56810"/>
                </a:lnTo>
                <a:lnTo>
                  <a:pt x="207525" y="80387"/>
                </a:lnTo>
                <a:lnTo>
                  <a:pt x="171289" y="107483"/>
                </a:lnTo>
                <a:lnTo>
                  <a:pt x="137863" y="137863"/>
                </a:lnTo>
                <a:lnTo>
                  <a:pt x="107483" y="171289"/>
                </a:lnTo>
                <a:lnTo>
                  <a:pt x="80387" y="207525"/>
                </a:lnTo>
                <a:lnTo>
                  <a:pt x="56810" y="246334"/>
                </a:lnTo>
                <a:lnTo>
                  <a:pt x="36989" y="287480"/>
                </a:lnTo>
                <a:lnTo>
                  <a:pt x="21161" y="330726"/>
                </a:lnTo>
                <a:lnTo>
                  <a:pt x="9562" y="375835"/>
                </a:lnTo>
                <a:lnTo>
                  <a:pt x="2430" y="422571"/>
                </a:lnTo>
                <a:lnTo>
                  <a:pt x="0" y="470697"/>
                </a:lnTo>
                <a:lnTo>
                  <a:pt x="2430" y="518822"/>
                </a:lnTo>
                <a:lnTo>
                  <a:pt x="9562" y="565556"/>
                </a:lnTo>
                <a:lnTo>
                  <a:pt x="21161" y="610664"/>
                </a:lnTo>
                <a:lnTo>
                  <a:pt x="36989" y="653909"/>
                </a:lnTo>
                <a:lnTo>
                  <a:pt x="56810" y="695053"/>
                </a:lnTo>
                <a:lnTo>
                  <a:pt x="80387" y="733862"/>
                </a:lnTo>
                <a:lnTo>
                  <a:pt x="107483" y="770097"/>
                </a:lnTo>
                <a:lnTo>
                  <a:pt x="137863" y="803522"/>
                </a:lnTo>
                <a:lnTo>
                  <a:pt x="171289" y="833901"/>
                </a:lnTo>
                <a:lnTo>
                  <a:pt x="207525" y="860998"/>
                </a:lnTo>
                <a:lnTo>
                  <a:pt x="246334" y="884574"/>
                </a:lnTo>
                <a:lnTo>
                  <a:pt x="287480" y="904395"/>
                </a:lnTo>
                <a:lnTo>
                  <a:pt x="330726" y="920223"/>
                </a:lnTo>
                <a:lnTo>
                  <a:pt x="375835" y="931822"/>
                </a:lnTo>
                <a:lnTo>
                  <a:pt x="422571" y="938954"/>
                </a:lnTo>
                <a:lnTo>
                  <a:pt x="470697" y="941384"/>
                </a:lnTo>
                <a:lnTo>
                  <a:pt x="518824" y="938954"/>
                </a:lnTo>
                <a:lnTo>
                  <a:pt x="565560" y="931822"/>
                </a:lnTo>
                <a:lnTo>
                  <a:pt x="610669" y="920223"/>
                </a:lnTo>
                <a:lnTo>
                  <a:pt x="653915" y="904395"/>
                </a:lnTo>
                <a:lnTo>
                  <a:pt x="695060" y="884574"/>
                </a:lnTo>
                <a:lnTo>
                  <a:pt x="733869" y="860998"/>
                </a:lnTo>
                <a:lnTo>
                  <a:pt x="770105" y="833901"/>
                </a:lnTo>
                <a:lnTo>
                  <a:pt x="803531" y="803522"/>
                </a:lnTo>
                <a:lnTo>
                  <a:pt x="833911" y="770097"/>
                </a:lnTo>
                <a:lnTo>
                  <a:pt x="861008" y="733862"/>
                </a:lnTo>
                <a:lnTo>
                  <a:pt x="884585" y="695053"/>
                </a:lnTo>
                <a:lnTo>
                  <a:pt x="904405" y="653909"/>
                </a:lnTo>
                <a:lnTo>
                  <a:pt x="920233" y="610664"/>
                </a:lnTo>
                <a:lnTo>
                  <a:pt x="931832" y="565556"/>
                </a:lnTo>
                <a:lnTo>
                  <a:pt x="938965" y="518822"/>
                </a:lnTo>
                <a:lnTo>
                  <a:pt x="941395" y="470697"/>
                </a:lnTo>
                <a:lnTo>
                  <a:pt x="938965" y="422571"/>
                </a:lnTo>
                <a:lnTo>
                  <a:pt x="931832" y="375835"/>
                </a:lnTo>
                <a:lnTo>
                  <a:pt x="920233" y="330726"/>
                </a:lnTo>
                <a:lnTo>
                  <a:pt x="904405" y="287480"/>
                </a:lnTo>
                <a:lnTo>
                  <a:pt x="884585" y="246334"/>
                </a:lnTo>
                <a:lnTo>
                  <a:pt x="861008" y="207525"/>
                </a:lnTo>
                <a:lnTo>
                  <a:pt x="833911" y="171289"/>
                </a:lnTo>
                <a:lnTo>
                  <a:pt x="803531" y="137863"/>
                </a:lnTo>
                <a:lnTo>
                  <a:pt x="770105" y="107483"/>
                </a:lnTo>
                <a:lnTo>
                  <a:pt x="733869" y="80387"/>
                </a:lnTo>
                <a:lnTo>
                  <a:pt x="695060" y="56810"/>
                </a:lnTo>
                <a:lnTo>
                  <a:pt x="653915" y="36989"/>
                </a:lnTo>
                <a:lnTo>
                  <a:pt x="610669" y="21161"/>
                </a:lnTo>
                <a:lnTo>
                  <a:pt x="565560" y="9562"/>
                </a:lnTo>
                <a:lnTo>
                  <a:pt x="518824" y="2430"/>
                </a:lnTo>
                <a:lnTo>
                  <a:pt x="4706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50080" y="4209328"/>
            <a:ext cx="941705" cy="941705"/>
          </a:xfrm>
          <a:custGeom>
            <a:avLst/>
            <a:gdLst/>
            <a:ahLst/>
            <a:cxnLst/>
            <a:rect l="l" t="t" r="r" b="b"/>
            <a:pathLst>
              <a:path w="941704" h="941704">
                <a:moveTo>
                  <a:pt x="0" y="470697"/>
                </a:moveTo>
                <a:lnTo>
                  <a:pt x="2430" y="518822"/>
                </a:lnTo>
                <a:lnTo>
                  <a:pt x="9562" y="565556"/>
                </a:lnTo>
                <a:lnTo>
                  <a:pt x="21161" y="610664"/>
                </a:lnTo>
                <a:lnTo>
                  <a:pt x="36989" y="653909"/>
                </a:lnTo>
                <a:lnTo>
                  <a:pt x="56810" y="695053"/>
                </a:lnTo>
                <a:lnTo>
                  <a:pt x="80387" y="733862"/>
                </a:lnTo>
                <a:lnTo>
                  <a:pt x="107483" y="770097"/>
                </a:lnTo>
                <a:lnTo>
                  <a:pt x="137863" y="803522"/>
                </a:lnTo>
                <a:lnTo>
                  <a:pt x="171289" y="833901"/>
                </a:lnTo>
                <a:lnTo>
                  <a:pt x="207525" y="860998"/>
                </a:lnTo>
                <a:lnTo>
                  <a:pt x="246334" y="884574"/>
                </a:lnTo>
                <a:lnTo>
                  <a:pt x="287480" y="904395"/>
                </a:lnTo>
                <a:lnTo>
                  <a:pt x="330726" y="920223"/>
                </a:lnTo>
                <a:lnTo>
                  <a:pt x="375835" y="931822"/>
                </a:lnTo>
                <a:lnTo>
                  <a:pt x="422571" y="938954"/>
                </a:lnTo>
                <a:lnTo>
                  <a:pt x="470697" y="941384"/>
                </a:lnTo>
                <a:lnTo>
                  <a:pt x="518824" y="938954"/>
                </a:lnTo>
                <a:lnTo>
                  <a:pt x="565560" y="931822"/>
                </a:lnTo>
                <a:lnTo>
                  <a:pt x="610669" y="920223"/>
                </a:lnTo>
                <a:lnTo>
                  <a:pt x="653915" y="904395"/>
                </a:lnTo>
                <a:lnTo>
                  <a:pt x="695060" y="884574"/>
                </a:lnTo>
                <a:lnTo>
                  <a:pt x="733869" y="860998"/>
                </a:lnTo>
                <a:lnTo>
                  <a:pt x="770105" y="833901"/>
                </a:lnTo>
                <a:lnTo>
                  <a:pt x="803531" y="803522"/>
                </a:lnTo>
                <a:lnTo>
                  <a:pt x="833911" y="770097"/>
                </a:lnTo>
                <a:lnTo>
                  <a:pt x="861008" y="733862"/>
                </a:lnTo>
                <a:lnTo>
                  <a:pt x="884585" y="695053"/>
                </a:lnTo>
                <a:lnTo>
                  <a:pt x="904405" y="653909"/>
                </a:lnTo>
                <a:lnTo>
                  <a:pt x="920233" y="610664"/>
                </a:lnTo>
                <a:lnTo>
                  <a:pt x="931832" y="565556"/>
                </a:lnTo>
                <a:lnTo>
                  <a:pt x="938965" y="518822"/>
                </a:lnTo>
                <a:lnTo>
                  <a:pt x="941395" y="470697"/>
                </a:lnTo>
                <a:lnTo>
                  <a:pt x="938965" y="422571"/>
                </a:lnTo>
                <a:lnTo>
                  <a:pt x="931832" y="375835"/>
                </a:lnTo>
                <a:lnTo>
                  <a:pt x="920233" y="330726"/>
                </a:lnTo>
                <a:lnTo>
                  <a:pt x="904405" y="287480"/>
                </a:lnTo>
                <a:lnTo>
                  <a:pt x="884585" y="246334"/>
                </a:lnTo>
                <a:lnTo>
                  <a:pt x="861008" y="207525"/>
                </a:lnTo>
                <a:lnTo>
                  <a:pt x="833911" y="171289"/>
                </a:lnTo>
                <a:lnTo>
                  <a:pt x="803531" y="137863"/>
                </a:lnTo>
                <a:lnTo>
                  <a:pt x="770105" y="107483"/>
                </a:lnTo>
                <a:lnTo>
                  <a:pt x="733869" y="80387"/>
                </a:lnTo>
                <a:lnTo>
                  <a:pt x="695060" y="56810"/>
                </a:lnTo>
                <a:lnTo>
                  <a:pt x="653915" y="36989"/>
                </a:lnTo>
                <a:lnTo>
                  <a:pt x="610669" y="21161"/>
                </a:lnTo>
                <a:lnTo>
                  <a:pt x="565560" y="9562"/>
                </a:lnTo>
                <a:lnTo>
                  <a:pt x="518824" y="2430"/>
                </a:lnTo>
                <a:lnTo>
                  <a:pt x="470697" y="0"/>
                </a:lnTo>
                <a:lnTo>
                  <a:pt x="422571" y="2430"/>
                </a:lnTo>
                <a:lnTo>
                  <a:pt x="375835" y="9562"/>
                </a:lnTo>
                <a:lnTo>
                  <a:pt x="330726" y="21161"/>
                </a:lnTo>
                <a:lnTo>
                  <a:pt x="287480" y="36989"/>
                </a:lnTo>
                <a:lnTo>
                  <a:pt x="246334" y="56810"/>
                </a:lnTo>
                <a:lnTo>
                  <a:pt x="207525" y="80387"/>
                </a:lnTo>
                <a:lnTo>
                  <a:pt x="171289" y="107483"/>
                </a:lnTo>
                <a:lnTo>
                  <a:pt x="137863" y="137863"/>
                </a:lnTo>
                <a:lnTo>
                  <a:pt x="107483" y="171289"/>
                </a:lnTo>
                <a:lnTo>
                  <a:pt x="80387" y="207525"/>
                </a:lnTo>
                <a:lnTo>
                  <a:pt x="56810" y="246334"/>
                </a:lnTo>
                <a:lnTo>
                  <a:pt x="36989" y="287480"/>
                </a:lnTo>
                <a:lnTo>
                  <a:pt x="21161" y="330726"/>
                </a:lnTo>
                <a:lnTo>
                  <a:pt x="9562" y="375835"/>
                </a:lnTo>
                <a:lnTo>
                  <a:pt x="2430" y="422571"/>
                </a:lnTo>
                <a:lnTo>
                  <a:pt x="0" y="470697"/>
                </a:lnTo>
                <a:close/>
              </a:path>
            </a:pathLst>
          </a:custGeom>
          <a:ln w="151094">
            <a:solidFill>
              <a:srgbClr val="0082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76706" y="4539745"/>
            <a:ext cx="401955" cy="401955"/>
          </a:xfrm>
          <a:custGeom>
            <a:avLst/>
            <a:gdLst/>
            <a:ahLst/>
            <a:cxnLst/>
            <a:rect l="l" t="t" r="r" b="b"/>
            <a:pathLst>
              <a:path w="401954" h="401954">
                <a:moveTo>
                  <a:pt x="200883" y="0"/>
                </a:moveTo>
                <a:lnTo>
                  <a:pt x="154825" y="5305"/>
                </a:lnTo>
                <a:lnTo>
                  <a:pt x="112542" y="20419"/>
                </a:lnTo>
                <a:lnTo>
                  <a:pt x="75243" y="44133"/>
                </a:lnTo>
                <a:lnTo>
                  <a:pt x="44133" y="75243"/>
                </a:lnTo>
                <a:lnTo>
                  <a:pt x="20419" y="112542"/>
                </a:lnTo>
                <a:lnTo>
                  <a:pt x="5305" y="154825"/>
                </a:lnTo>
                <a:lnTo>
                  <a:pt x="0" y="200883"/>
                </a:lnTo>
                <a:lnTo>
                  <a:pt x="5305" y="246942"/>
                </a:lnTo>
                <a:lnTo>
                  <a:pt x="20419" y="289224"/>
                </a:lnTo>
                <a:lnTo>
                  <a:pt x="44133" y="326524"/>
                </a:lnTo>
                <a:lnTo>
                  <a:pt x="75243" y="357634"/>
                </a:lnTo>
                <a:lnTo>
                  <a:pt x="112542" y="381348"/>
                </a:lnTo>
                <a:lnTo>
                  <a:pt x="154825" y="396462"/>
                </a:lnTo>
                <a:lnTo>
                  <a:pt x="200883" y="401767"/>
                </a:lnTo>
                <a:lnTo>
                  <a:pt x="246946" y="396462"/>
                </a:lnTo>
                <a:lnTo>
                  <a:pt x="289229" y="381348"/>
                </a:lnTo>
                <a:lnTo>
                  <a:pt x="326528" y="357634"/>
                </a:lnTo>
                <a:lnTo>
                  <a:pt x="357637" y="326524"/>
                </a:lnTo>
                <a:lnTo>
                  <a:pt x="381350" y="289224"/>
                </a:lnTo>
                <a:lnTo>
                  <a:pt x="396462" y="246942"/>
                </a:lnTo>
                <a:lnTo>
                  <a:pt x="401767" y="200883"/>
                </a:lnTo>
                <a:lnTo>
                  <a:pt x="396462" y="154825"/>
                </a:lnTo>
                <a:lnTo>
                  <a:pt x="381350" y="112542"/>
                </a:lnTo>
                <a:lnTo>
                  <a:pt x="357637" y="75243"/>
                </a:lnTo>
                <a:lnTo>
                  <a:pt x="326528" y="44133"/>
                </a:lnTo>
                <a:lnTo>
                  <a:pt x="289229" y="20419"/>
                </a:lnTo>
                <a:lnTo>
                  <a:pt x="246946" y="5305"/>
                </a:lnTo>
                <a:lnTo>
                  <a:pt x="200883" y="0"/>
                </a:lnTo>
                <a:close/>
              </a:path>
            </a:pathLst>
          </a:custGeom>
          <a:solidFill>
            <a:srgbClr val="1414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85414" y="3703788"/>
            <a:ext cx="923925" cy="923925"/>
          </a:xfrm>
          <a:custGeom>
            <a:avLst/>
            <a:gdLst/>
            <a:ahLst/>
            <a:cxnLst/>
            <a:rect l="l" t="t" r="r" b="b"/>
            <a:pathLst>
              <a:path w="923925" h="923925">
                <a:moveTo>
                  <a:pt x="461954" y="0"/>
                </a:moveTo>
                <a:lnTo>
                  <a:pt x="414721" y="2385"/>
                </a:lnTo>
                <a:lnTo>
                  <a:pt x="368853" y="9385"/>
                </a:lnTo>
                <a:lnTo>
                  <a:pt x="324582" y="20769"/>
                </a:lnTo>
                <a:lnTo>
                  <a:pt x="282139" y="36303"/>
                </a:lnTo>
                <a:lnTo>
                  <a:pt x="241758" y="55756"/>
                </a:lnTo>
                <a:lnTo>
                  <a:pt x="203669" y="78896"/>
                </a:lnTo>
                <a:lnTo>
                  <a:pt x="168107" y="105490"/>
                </a:lnTo>
                <a:lnTo>
                  <a:pt x="135302" y="135306"/>
                </a:lnTo>
                <a:lnTo>
                  <a:pt x="105486" y="168111"/>
                </a:lnTo>
                <a:lnTo>
                  <a:pt x="78893" y="203674"/>
                </a:lnTo>
                <a:lnTo>
                  <a:pt x="55754" y="241762"/>
                </a:lnTo>
                <a:lnTo>
                  <a:pt x="36302" y="282144"/>
                </a:lnTo>
                <a:lnTo>
                  <a:pt x="20768" y="324586"/>
                </a:lnTo>
                <a:lnTo>
                  <a:pt x="9385" y="368856"/>
                </a:lnTo>
                <a:lnTo>
                  <a:pt x="2384" y="414723"/>
                </a:lnTo>
                <a:lnTo>
                  <a:pt x="0" y="461954"/>
                </a:lnTo>
                <a:lnTo>
                  <a:pt x="2384" y="509187"/>
                </a:lnTo>
                <a:lnTo>
                  <a:pt x="9385" y="555055"/>
                </a:lnTo>
                <a:lnTo>
                  <a:pt x="20768" y="599326"/>
                </a:lnTo>
                <a:lnTo>
                  <a:pt x="36302" y="641769"/>
                </a:lnTo>
                <a:lnTo>
                  <a:pt x="55754" y="682150"/>
                </a:lnTo>
                <a:lnTo>
                  <a:pt x="78893" y="720239"/>
                </a:lnTo>
                <a:lnTo>
                  <a:pt x="105486" y="755801"/>
                </a:lnTo>
                <a:lnTo>
                  <a:pt x="135302" y="788606"/>
                </a:lnTo>
                <a:lnTo>
                  <a:pt x="168107" y="818422"/>
                </a:lnTo>
                <a:lnTo>
                  <a:pt x="203669" y="845015"/>
                </a:lnTo>
                <a:lnTo>
                  <a:pt x="241758" y="868154"/>
                </a:lnTo>
                <a:lnTo>
                  <a:pt x="282139" y="887606"/>
                </a:lnTo>
                <a:lnTo>
                  <a:pt x="324582" y="903140"/>
                </a:lnTo>
                <a:lnTo>
                  <a:pt x="368853" y="914523"/>
                </a:lnTo>
                <a:lnTo>
                  <a:pt x="414721" y="921524"/>
                </a:lnTo>
                <a:lnTo>
                  <a:pt x="461954" y="923909"/>
                </a:lnTo>
                <a:lnTo>
                  <a:pt x="509185" y="921524"/>
                </a:lnTo>
                <a:lnTo>
                  <a:pt x="555051" y="914523"/>
                </a:lnTo>
                <a:lnTo>
                  <a:pt x="599321" y="903140"/>
                </a:lnTo>
                <a:lnTo>
                  <a:pt x="641763" y="887606"/>
                </a:lnTo>
                <a:lnTo>
                  <a:pt x="682143" y="868154"/>
                </a:lnTo>
                <a:lnTo>
                  <a:pt x="720231" y="845015"/>
                </a:lnTo>
                <a:lnTo>
                  <a:pt x="755793" y="818422"/>
                </a:lnTo>
                <a:lnTo>
                  <a:pt x="788597" y="788606"/>
                </a:lnTo>
                <a:lnTo>
                  <a:pt x="818412" y="755801"/>
                </a:lnTo>
                <a:lnTo>
                  <a:pt x="845005" y="720239"/>
                </a:lnTo>
                <a:lnTo>
                  <a:pt x="868144" y="682150"/>
                </a:lnTo>
                <a:lnTo>
                  <a:pt x="887596" y="641769"/>
                </a:lnTo>
                <a:lnTo>
                  <a:pt x="903130" y="599326"/>
                </a:lnTo>
                <a:lnTo>
                  <a:pt x="914513" y="555055"/>
                </a:lnTo>
                <a:lnTo>
                  <a:pt x="921513" y="509187"/>
                </a:lnTo>
                <a:lnTo>
                  <a:pt x="923898" y="461954"/>
                </a:lnTo>
                <a:lnTo>
                  <a:pt x="921513" y="414723"/>
                </a:lnTo>
                <a:lnTo>
                  <a:pt x="914513" y="368856"/>
                </a:lnTo>
                <a:lnTo>
                  <a:pt x="903130" y="324586"/>
                </a:lnTo>
                <a:lnTo>
                  <a:pt x="887596" y="282144"/>
                </a:lnTo>
                <a:lnTo>
                  <a:pt x="868144" y="241762"/>
                </a:lnTo>
                <a:lnTo>
                  <a:pt x="845005" y="203674"/>
                </a:lnTo>
                <a:lnTo>
                  <a:pt x="818412" y="168111"/>
                </a:lnTo>
                <a:lnTo>
                  <a:pt x="788597" y="135306"/>
                </a:lnTo>
                <a:lnTo>
                  <a:pt x="755793" y="105490"/>
                </a:lnTo>
                <a:lnTo>
                  <a:pt x="720231" y="78896"/>
                </a:lnTo>
                <a:lnTo>
                  <a:pt x="682143" y="55756"/>
                </a:lnTo>
                <a:lnTo>
                  <a:pt x="641763" y="36303"/>
                </a:lnTo>
                <a:lnTo>
                  <a:pt x="599321" y="20769"/>
                </a:lnTo>
                <a:lnTo>
                  <a:pt x="555051" y="9385"/>
                </a:lnTo>
                <a:lnTo>
                  <a:pt x="509185" y="2385"/>
                </a:lnTo>
                <a:lnTo>
                  <a:pt x="4619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85414" y="3703788"/>
            <a:ext cx="923925" cy="923925"/>
          </a:xfrm>
          <a:custGeom>
            <a:avLst/>
            <a:gdLst/>
            <a:ahLst/>
            <a:cxnLst/>
            <a:rect l="l" t="t" r="r" b="b"/>
            <a:pathLst>
              <a:path w="923925" h="923925">
                <a:moveTo>
                  <a:pt x="0" y="461954"/>
                </a:moveTo>
                <a:lnTo>
                  <a:pt x="2384" y="509187"/>
                </a:lnTo>
                <a:lnTo>
                  <a:pt x="9385" y="555055"/>
                </a:lnTo>
                <a:lnTo>
                  <a:pt x="20768" y="599326"/>
                </a:lnTo>
                <a:lnTo>
                  <a:pt x="36302" y="641769"/>
                </a:lnTo>
                <a:lnTo>
                  <a:pt x="55754" y="682150"/>
                </a:lnTo>
                <a:lnTo>
                  <a:pt x="78893" y="720239"/>
                </a:lnTo>
                <a:lnTo>
                  <a:pt x="105486" y="755801"/>
                </a:lnTo>
                <a:lnTo>
                  <a:pt x="135302" y="788606"/>
                </a:lnTo>
                <a:lnTo>
                  <a:pt x="168107" y="818422"/>
                </a:lnTo>
                <a:lnTo>
                  <a:pt x="203669" y="845015"/>
                </a:lnTo>
                <a:lnTo>
                  <a:pt x="241758" y="868154"/>
                </a:lnTo>
                <a:lnTo>
                  <a:pt x="282139" y="887606"/>
                </a:lnTo>
                <a:lnTo>
                  <a:pt x="324582" y="903140"/>
                </a:lnTo>
                <a:lnTo>
                  <a:pt x="368853" y="914523"/>
                </a:lnTo>
                <a:lnTo>
                  <a:pt x="414721" y="921524"/>
                </a:lnTo>
                <a:lnTo>
                  <a:pt x="461954" y="923909"/>
                </a:lnTo>
                <a:lnTo>
                  <a:pt x="509185" y="921524"/>
                </a:lnTo>
                <a:lnTo>
                  <a:pt x="555051" y="914523"/>
                </a:lnTo>
                <a:lnTo>
                  <a:pt x="599321" y="903140"/>
                </a:lnTo>
                <a:lnTo>
                  <a:pt x="641763" y="887606"/>
                </a:lnTo>
                <a:lnTo>
                  <a:pt x="682143" y="868154"/>
                </a:lnTo>
                <a:lnTo>
                  <a:pt x="720231" y="845015"/>
                </a:lnTo>
                <a:lnTo>
                  <a:pt x="755793" y="818422"/>
                </a:lnTo>
                <a:lnTo>
                  <a:pt x="788597" y="788606"/>
                </a:lnTo>
                <a:lnTo>
                  <a:pt x="818412" y="755801"/>
                </a:lnTo>
                <a:lnTo>
                  <a:pt x="845005" y="720239"/>
                </a:lnTo>
                <a:lnTo>
                  <a:pt x="868144" y="682150"/>
                </a:lnTo>
                <a:lnTo>
                  <a:pt x="887596" y="641769"/>
                </a:lnTo>
                <a:lnTo>
                  <a:pt x="903130" y="599326"/>
                </a:lnTo>
                <a:lnTo>
                  <a:pt x="914513" y="555055"/>
                </a:lnTo>
                <a:lnTo>
                  <a:pt x="921513" y="509187"/>
                </a:lnTo>
                <a:lnTo>
                  <a:pt x="923898" y="461954"/>
                </a:lnTo>
                <a:lnTo>
                  <a:pt x="921513" y="414723"/>
                </a:lnTo>
                <a:lnTo>
                  <a:pt x="914513" y="368856"/>
                </a:lnTo>
                <a:lnTo>
                  <a:pt x="903130" y="324586"/>
                </a:lnTo>
                <a:lnTo>
                  <a:pt x="887596" y="282144"/>
                </a:lnTo>
                <a:lnTo>
                  <a:pt x="868144" y="241762"/>
                </a:lnTo>
                <a:lnTo>
                  <a:pt x="845005" y="203674"/>
                </a:lnTo>
                <a:lnTo>
                  <a:pt x="818412" y="168111"/>
                </a:lnTo>
                <a:lnTo>
                  <a:pt x="788597" y="135306"/>
                </a:lnTo>
                <a:lnTo>
                  <a:pt x="755793" y="105490"/>
                </a:lnTo>
                <a:lnTo>
                  <a:pt x="720231" y="78896"/>
                </a:lnTo>
                <a:lnTo>
                  <a:pt x="682143" y="55756"/>
                </a:lnTo>
                <a:lnTo>
                  <a:pt x="641763" y="36303"/>
                </a:lnTo>
                <a:lnTo>
                  <a:pt x="599321" y="20769"/>
                </a:lnTo>
                <a:lnTo>
                  <a:pt x="555051" y="9385"/>
                </a:lnTo>
                <a:lnTo>
                  <a:pt x="509185" y="2385"/>
                </a:lnTo>
                <a:lnTo>
                  <a:pt x="461954" y="0"/>
                </a:lnTo>
                <a:lnTo>
                  <a:pt x="414721" y="2385"/>
                </a:lnTo>
                <a:lnTo>
                  <a:pt x="368853" y="9385"/>
                </a:lnTo>
                <a:lnTo>
                  <a:pt x="324582" y="20769"/>
                </a:lnTo>
                <a:lnTo>
                  <a:pt x="282139" y="36303"/>
                </a:lnTo>
                <a:lnTo>
                  <a:pt x="241758" y="55756"/>
                </a:lnTo>
                <a:lnTo>
                  <a:pt x="203669" y="78896"/>
                </a:lnTo>
                <a:lnTo>
                  <a:pt x="168107" y="105490"/>
                </a:lnTo>
                <a:lnTo>
                  <a:pt x="135302" y="135306"/>
                </a:lnTo>
                <a:lnTo>
                  <a:pt x="105486" y="168111"/>
                </a:lnTo>
                <a:lnTo>
                  <a:pt x="78893" y="203674"/>
                </a:lnTo>
                <a:lnTo>
                  <a:pt x="55754" y="241762"/>
                </a:lnTo>
                <a:lnTo>
                  <a:pt x="36302" y="282144"/>
                </a:lnTo>
                <a:lnTo>
                  <a:pt x="20768" y="324586"/>
                </a:lnTo>
                <a:lnTo>
                  <a:pt x="9385" y="368856"/>
                </a:lnTo>
                <a:lnTo>
                  <a:pt x="2384" y="414723"/>
                </a:lnTo>
                <a:lnTo>
                  <a:pt x="0" y="461954"/>
                </a:lnTo>
                <a:close/>
              </a:path>
            </a:pathLst>
          </a:custGeom>
          <a:ln w="151094">
            <a:solidFill>
              <a:srgbClr val="0082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08483" y="4028500"/>
            <a:ext cx="394335" cy="394335"/>
          </a:xfrm>
          <a:custGeom>
            <a:avLst/>
            <a:gdLst/>
            <a:ahLst/>
            <a:cxnLst/>
            <a:rect l="l" t="t" r="r" b="b"/>
            <a:pathLst>
              <a:path w="394335" h="394335">
                <a:moveTo>
                  <a:pt x="197145" y="0"/>
                </a:moveTo>
                <a:lnTo>
                  <a:pt x="151943" y="5207"/>
                </a:lnTo>
                <a:lnTo>
                  <a:pt x="110447" y="20039"/>
                </a:lnTo>
                <a:lnTo>
                  <a:pt x="73843" y="43312"/>
                </a:lnTo>
                <a:lnTo>
                  <a:pt x="43312" y="73844"/>
                </a:lnTo>
                <a:lnTo>
                  <a:pt x="20038" y="110451"/>
                </a:lnTo>
                <a:lnTo>
                  <a:pt x="5206" y="151950"/>
                </a:lnTo>
                <a:lnTo>
                  <a:pt x="0" y="197156"/>
                </a:lnTo>
                <a:lnTo>
                  <a:pt x="5206" y="242361"/>
                </a:lnTo>
                <a:lnTo>
                  <a:pt x="20038" y="283858"/>
                </a:lnTo>
                <a:lnTo>
                  <a:pt x="43312" y="320463"/>
                </a:lnTo>
                <a:lnTo>
                  <a:pt x="73843" y="350993"/>
                </a:lnTo>
                <a:lnTo>
                  <a:pt x="110447" y="374265"/>
                </a:lnTo>
                <a:lnTo>
                  <a:pt x="151943" y="389095"/>
                </a:lnTo>
                <a:lnTo>
                  <a:pt x="197145" y="394302"/>
                </a:lnTo>
                <a:lnTo>
                  <a:pt x="242352" y="389095"/>
                </a:lnTo>
                <a:lnTo>
                  <a:pt x="283850" y="374265"/>
                </a:lnTo>
                <a:lnTo>
                  <a:pt x="320457" y="350993"/>
                </a:lnTo>
                <a:lnTo>
                  <a:pt x="350989" y="320463"/>
                </a:lnTo>
                <a:lnTo>
                  <a:pt x="374262" y="283858"/>
                </a:lnTo>
                <a:lnTo>
                  <a:pt x="389095" y="242361"/>
                </a:lnTo>
                <a:lnTo>
                  <a:pt x="394302" y="197156"/>
                </a:lnTo>
                <a:lnTo>
                  <a:pt x="389095" y="151950"/>
                </a:lnTo>
                <a:lnTo>
                  <a:pt x="374262" y="110451"/>
                </a:lnTo>
                <a:lnTo>
                  <a:pt x="350989" y="73844"/>
                </a:lnTo>
                <a:lnTo>
                  <a:pt x="320457" y="43312"/>
                </a:lnTo>
                <a:lnTo>
                  <a:pt x="283850" y="20039"/>
                </a:lnTo>
                <a:lnTo>
                  <a:pt x="242352" y="5207"/>
                </a:lnTo>
                <a:lnTo>
                  <a:pt x="197145" y="0"/>
                </a:lnTo>
                <a:close/>
              </a:path>
            </a:pathLst>
          </a:custGeom>
          <a:solidFill>
            <a:srgbClr val="1414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55049" y="6316337"/>
            <a:ext cx="1487805" cy="831850"/>
          </a:xfrm>
          <a:custGeom>
            <a:avLst/>
            <a:gdLst/>
            <a:ahLst/>
            <a:cxnLst/>
            <a:rect l="l" t="t" r="r" b="b"/>
            <a:pathLst>
              <a:path w="1487804" h="831850">
                <a:moveTo>
                  <a:pt x="0" y="170026"/>
                </a:moveTo>
                <a:lnTo>
                  <a:pt x="6834" y="216742"/>
                </a:lnTo>
                <a:lnTo>
                  <a:pt x="16440" y="262356"/>
                </a:lnTo>
                <a:lnTo>
                  <a:pt x="28718" y="306790"/>
                </a:lnTo>
                <a:lnTo>
                  <a:pt x="43574" y="349968"/>
                </a:lnTo>
                <a:lnTo>
                  <a:pt x="60909" y="391812"/>
                </a:lnTo>
                <a:lnTo>
                  <a:pt x="80627" y="432246"/>
                </a:lnTo>
                <a:lnTo>
                  <a:pt x="102632" y="471193"/>
                </a:lnTo>
                <a:lnTo>
                  <a:pt x="126826" y="508576"/>
                </a:lnTo>
                <a:lnTo>
                  <a:pt x="153113" y="544317"/>
                </a:lnTo>
                <a:lnTo>
                  <a:pt x="181395" y="578342"/>
                </a:lnTo>
                <a:lnTo>
                  <a:pt x="211577" y="610571"/>
                </a:lnTo>
                <a:lnTo>
                  <a:pt x="243561" y="640929"/>
                </a:lnTo>
                <a:lnTo>
                  <a:pt x="277250" y="669338"/>
                </a:lnTo>
                <a:lnTo>
                  <a:pt x="312548" y="695722"/>
                </a:lnTo>
                <a:lnTo>
                  <a:pt x="349358" y="720003"/>
                </a:lnTo>
                <a:lnTo>
                  <a:pt x="387583" y="742106"/>
                </a:lnTo>
                <a:lnTo>
                  <a:pt x="427126" y="761952"/>
                </a:lnTo>
                <a:lnTo>
                  <a:pt x="467891" y="779466"/>
                </a:lnTo>
                <a:lnTo>
                  <a:pt x="509780" y="794569"/>
                </a:lnTo>
                <a:lnTo>
                  <a:pt x="552697" y="807186"/>
                </a:lnTo>
                <a:lnTo>
                  <a:pt x="596545" y="817240"/>
                </a:lnTo>
                <a:lnTo>
                  <a:pt x="641227" y="824653"/>
                </a:lnTo>
                <a:lnTo>
                  <a:pt x="686647" y="829348"/>
                </a:lnTo>
                <a:lnTo>
                  <a:pt x="732707" y="831249"/>
                </a:lnTo>
                <a:lnTo>
                  <a:pt x="779311" y="830280"/>
                </a:lnTo>
                <a:lnTo>
                  <a:pt x="826362" y="826362"/>
                </a:lnTo>
                <a:lnTo>
                  <a:pt x="873079" y="819528"/>
                </a:lnTo>
                <a:lnTo>
                  <a:pt x="918694" y="809924"/>
                </a:lnTo>
                <a:lnTo>
                  <a:pt x="963129" y="797646"/>
                </a:lnTo>
                <a:lnTo>
                  <a:pt x="1006307" y="782792"/>
                </a:lnTo>
                <a:lnTo>
                  <a:pt x="1048152" y="765457"/>
                </a:lnTo>
                <a:lnTo>
                  <a:pt x="1088586" y="745740"/>
                </a:lnTo>
                <a:lnTo>
                  <a:pt x="1127534" y="723736"/>
                </a:lnTo>
                <a:lnTo>
                  <a:pt x="1164917" y="699542"/>
                </a:lnTo>
                <a:lnTo>
                  <a:pt x="1200659" y="673256"/>
                </a:lnTo>
                <a:lnTo>
                  <a:pt x="1234683" y="644973"/>
                </a:lnTo>
                <a:lnTo>
                  <a:pt x="1266912" y="614792"/>
                </a:lnTo>
                <a:lnTo>
                  <a:pt x="1297270" y="582808"/>
                </a:lnTo>
                <a:lnTo>
                  <a:pt x="1325679" y="549119"/>
                </a:lnTo>
                <a:lnTo>
                  <a:pt x="1352063" y="513821"/>
                </a:lnTo>
                <a:lnTo>
                  <a:pt x="1376344" y="477011"/>
                </a:lnTo>
                <a:lnTo>
                  <a:pt x="1398447" y="438786"/>
                </a:lnTo>
                <a:lnTo>
                  <a:pt x="1418293" y="399242"/>
                </a:lnTo>
                <a:lnTo>
                  <a:pt x="1435807" y="358477"/>
                </a:lnTo>
                <a:lnTo>
                  <a:pt x="1450911" y="316588"/>
                </a:lnTo>
                <a:lnTo>
                  <a:pt x="1463528" y="273670"/>
                </a:lnTo>
                <a:lnTo>
                  <a:pt x="1473582" y="229821"/>
                </a:lnTo>
                <a:lnTo>
                  <a:pt x="1480996" y="185138"/>
                </a:lnTo>
                <a:lnTo>
                  <a:pt x="1485692" y="139718"/>
                </a:lnTo>
                <a:lnTo>
                  <a:pt x="1487594" y="93657"/>
                </a:lnTo>
                <a:lnTo>
                  <a:pt x="1486625" y="47052"/>
                </a:lnTo>
                <a:lnTo>
                  <a:pt x="1482708" y="0"/>
                </a:lnTo>
              </a:path>
            </a:pathLst>
          </a:custGeom>
          <a:ln w="278944">
            <a:solidFill>
              <a:srgbClr val="0082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099138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54652" y="0"/>
            <a:ext cx="9549765" cy="11308715"/>
          </a:xfrm>
          <a:custGeom>
            <a:avLst/>
            <a:gdLst/>
            <a:ahLst/>
            <a:cxnLst/>
            <a:rect l="l" t="t" r="r" b="b"/>
            <a:pathLst>
              <a:path w="9549765" h="11308715">
                <a:moveTo>
                  <a:pt x="0" y="11308556"/>
                </a:moveTo>
                <a:lnTo>
                  <a:pt x="9549447" y="11308556"/>
                </a:lnTo>
                <a:lnTo>
                  <a:pt x="9549447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281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609982" y="2960176"/>
            <a:ext cx="7461884" cy="3833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sz="8300" spc="15" dirty="0">
                <a:solidFill>
                  <a:srgbClr val="FFFFFF"/>
                </a:solidFill>
              </a:rPr>
              <a:t>Он</a:t>
            </a:r>
            <a:r>
              <a:rPr sz="8300" spc="-90" dirty="0">
                <a:solidFill>
                  <a:srgbClr val="FFFFFF"/>
                </a:solidFill>
              </a:rPr>
              <a:t> </a:t>
            </a:r>
            <a:r>
              <a:rPr sz="8300" spc="10" dirty="0">
                <a:solidFill>
                  <a:srgbClr val="FFFFFF"/>
                </a:solidFill>
              </a:rPr>
              <a:t>становится  </a:t>
            </a:r>
            <a:r>
              <a:rPr sz="8300" spc="-5" dirty="0">
                <a:solidFill>
                  <a:srgbClr val="FFFFFF"/>
                </a:solidFill>
              </a:rPr>
              <a:t>участником  </a:t>
            </a:r>
            <a:r>
              <a:rPr sz="8300" spc="-10" dirty="0">
                <a:solidFill>
                  <a:srgbClr val="FFFFFF"/>
                </a:solidFill>
              </a:rPr>
              <a:t>счастья</a:t>
            </a:r>
            <a:endParaRPr sz="830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r>
              <a:rPr lang="ru-RU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19500" y="1165845"/>
            <a:ext cx="15116810" cy="173608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200" b="1" spc="100" dirty="0">
                <a:solidFill>
                  <a:srgbClr val="FFB900"/>
                </a:solidFill>
                <a:latin typeface="TT Norms"/>
                <a:cs typeface="TT Norms"/>
              </a:rPr>
              <a:t>Благотворительность</a:t>
            </a:r>
            <a:endParaRPr sz="11200">
              <a:latin typeface="TT Norms"/>
              <a:cs typeface="TT Nor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75965" y="2891076"/>
            <a:ext cx="0" cy="310515"/>
          </a:xfrm>
          <a:custGeom>
            <a:avLst/>
            <a:gdLst/>
            <a:ahLst/>
            <a:cxnLst/>
            <a:rect l="l" t="t" r="r" b="b"/>
            <a:pathLst>
              <a:path h="310514">
                <a:moveTo>
                  <a:pt x="0" y="0"/>
                </a:moveTo>
                <a:lnTo>
                  <a:pt x="0" y="310339"/>
                </a:lnTo>
              </a:path>
            </a:pathLst>
          </a:custGeom>
          <a:ln w="73296">
            <a:solidFill>
              <a:srgbClr val="0281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0786" y="2891076"/>
            <a:ext cx="0" cy="310515"/>
          </a:xfrm>
          <a:custGeom>
            <a:avLst/>
            <a:gdLst/>
            <a:ahLst/>
            <a:cxnLst/>
            <a:rect l="l" t="t" r="r" b="b"/>
            <a:pathLst>
              <a:path h="310514">
                <a:moveTo>
                  <a:pt x="0" y="0"/>
                </a:moveTo>
                <a:lnTo>
                  <a:pt x="0" y="310339"/>
                </a:lnTo>
              </a:path>
            </a:pathLst>
          </a:custGeom>
          <a:ln w="73296">
            <a:solidFill>
              <a:srgbClr val="0281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34430" y="2891076"/>
            <a:ext cx="0" cy="380365"/>
          </a:xfrm>
          <a:custGeom>
            <a:avLst/>
            <a:gdLst/>
            <a:ahLst/>
            <a:cxnLst/>
            <a:rect l="l" t="t" r="r" b="b"/>
            <a:pathLst>
              <a:path h="380364">
                <a:moveTo>
                  <a:pt x="0" y="0"/>
                </a:moveTo>
                <a:lnTo>
                  <a:pt x="0" y="379894"/>
                </a:lnTo>
              </a:path>
            </a:pathLst>
          </a:custGeom>
          <a:ln w="73296">
            <a:solidFill>
              <a:srgbClr val="0281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03320" y="2891076"/>
            <a:ext cx="0" cy="310515"/>
          </a:xfrm>
          <a:custGeom>
            <a:avLst/>
            <a:gdLst/>
            <a:ahLst/>
            <a:cxnLst/>
            <a:rect l="l" t="t" r="r" b="b"/>
            <a:pathLst>
              <a:path h="310514">
                <a:moveTo>
                  <a:pt x="0" y="0"/>
                </a:moveTo>
                <a:lnTo>
                  <a:pt x="0" y="310339"/>
                </a:lnTo>
              </a:path>
            </a:pathLst>
          </a:custGeom>
          <a:ln w="73296">
            <a:solidFill>
              <a:srgbClr val="0281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38569" y="3238063"/>
            <a:ext cx="4229100" cy="0"/>
          </a:xfrm>
          <a:custGeom>
            <a:avLst/>
            <a:gdLst/>
            <a:ahLst/>
            <a:cxnLst/>
            <a:rect l="l" t="t" r="r" b="b"/>
            <a:pathLst>
              <a:path w="4229100">
                <a:moveTo>
                  <a:pt x="4228876" y="0"/>
                </a:moveTo>
                <a:lnTo>
                  <a:pt x="0" y="0"/>
                </a:lnTo>
              </a:path>
            </a:pathLst>
          </a:custGeom>
          <a:ln w="73296">
            <a:solidFill>
              <a:srgbClr val="0281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73264" y="3238063"/>
            <a:ext cx="4476750" cy="0"/>
          </a:xfrm>
          <a:custGeom>
            <a:avLst/>
            <a:gdLst/>
            <a:ahLst/>
            <a:cxnLst/>
            <a:rect l="l" t="t" r="r" b="b"/>
            <a:pathLst>
              <a:path w="4476750">
                <a:moveTo>
                  <a:pt x="4476156" y="0"/>
                </a:moveTo>
                <a:lnTo>
                  <a:pt x="0" y="0"/>
                </a:lnTo>
              </a:path>
            </a:pathLst>
          </a:custGeom>
          <a:ln w="73296">
            <a:solidFill>
              <a:srgbClr val="0281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027846" y="6907539"/>
            <a:ext cx="9603740" cy="2084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53539" algn="l"/>
              </a:tabLst>
            </a:pPr>
            <a:r>
              <a:rPr sz="20250" baseline="-10082" dirty="0">
                <a:solidFill>
                  <a:srgbClr val="FFB900"/>
                </a:solidFill>
                <a:latin typeface="Muller Medium"/>
                <a:cs typeface="Muller Medium"/>
              </a:rPr>
              <a:t>=	</a:t>
            </a:r>
            <a:r>
              <a:rPr sz="9300" spc="-50" dirty="0">
                <a:solidFill>
                  <a:srgbClr val="FFB900"/>
                </a:solidFill>
                <a:latin typeface="Muller Medium"/>
                <a:cs typeface="Muller Medium"/>
              </a:rPr>
              <a:t>Делать</a:t>
            </a:r>
            <a:r>
              <a:rPr sz="9300" spc="-70" dirty="0">
                <a:solidFill>
                  <a:srgbClr val="FFB900"/>
                </a:solidFill>
                <a:latin typeface="Muller Medium"/>
                <a:cs typeface="Muller Medium"/>
              </a:rPr>
              <a:t> </a:t>
            </a:r>
            <a:r>
              <a:rPr sz="9300" spc="-10" dirty="0">
                <a:solidFill>
                  <a:srgbClr val="FFB900"/>
                </a:solidFill>
                <a:latin typeface="Muller Medium"/>
                <a:cs typeface="Muller Medium"/>
              </a:rPr>
              <a:t>добро</a:t>
            </a:r>
            <a:endParaRPr sz="9300">
              <a:latin typeface="Muller Medium"/>
              <a:cs typeface="Muller Medium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48285">
              <a:lnSpc>
                <a:spcPct val="100000"/>
              </a:lnSpc>
              <a:spcBef>
                <a:spcPts val="114"/>
              </a:spcBef>
              <a:tabLst>
                <a:tab pos="6358255" algn="l"/>
                <a:tab pos="8185150" algn="l"/>
              </a:tabLst>
            </a:pPr>
            <a:r>
              <a:rPr spc="10" dirty="0"/>
              <a:t>БЛА</a:t>
            </a:r>
            <a:r>
              <a:rPr spc="-229" dirty="0"/>
              <a:t>Г</a:t>
            </a:r>
            <a:r>
              <a:rPr spc="10" dirty="0"/>
              <a:t>О</a:t>
            </a:r>
            <a:r>
              <a:rPr dirty="0"/>
              <a:t>	</a:t>
            </a:r>
            <a:r>
              <a:rPr sz="24375" spc="0" baseline="-3589" dirty="0">
                <a:solidFill>
                  <a:srgbClr val="FFB900"/>
                </a:solidFill>
              </a:rPr>
              <a:t>+</a:t>
            </a:r>
            <a:r>
              <a:rPr sz="24375" baseline="-3589" dirty="0">
                <a:solidFill>
                  <a:srgbClr val="FFB900"/>
                </a:solidFill>
              </a:rPr>
              <a:t>	</a:t>
            </a:r>
            <a:r>
              <a:rPr sz="11800" spc="10" dirty="0"/>
              <a:t>ТВОРИТЬ</a:t>
            </a:r>
            <a:endParaRPr sz="1180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r>
              <a:rPr lang="ru-RU" dirty="0"/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37799" y="2187740"/>
            <a:ext cx="11275654" cy="6636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388341" y="3852114"/>
            <a:ext cx="5300345" cy="10344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600" b="1" spc="5" dirty="0">
                <a:solidFill>
                  <a:srgbClr val="028137"/>
                </a:solidFill>
                <a:latin typeface="TT Norms"/>
                <a:cs typeface="TT Norms"/>
              </a:rPr>
              <a:t>Как</a:t>
            </a:r>
            <a:r>
              <a:rPr sz="6600" b="1" spc="-90" dirty="0">
                <a:solidFill>
                  <a:srgbClr val="028137"/>
                </a:solidFill>
                <a:latin typeface="TT Norms"/>
                <a:cs typeface="TT Norms"/>
              </a:rPr>
              <a:t> </a:t>
            </a:r>
            <a:r>
              <a:rPr sz="6600" b="1" spc="5" dirty="0">
                <a:solidFill>
                  <a:srgbClr val="028137"/>
                </a:solidFill>
                <a:latin typeface="TT Norms"/>
                <a:cs typeface="TT Norms"/>
              </a:rPr>
              <a:t>здорово!</a:t>
            </a:r>
            <a:endParaRPr sz="6600">
              <a:latin typeface="TT Norms"/>
              <a:cs typeface="TT Nor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388341" y="5109614"/>
            <a:ext cx="7239000" cy="2011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sz="6500" b="1" spc="0" dirty="0">
                <a:solidFill>
                  <a:srgbClr val="3C3C3B"/>
                </a:solidFill>
                <a:latin typeface="TT Norms"/>
                <a:cs typeface="TT Norms"/>
              </a:rPr>
              <a:t>Я хочу быть  благотворителем!</a:t>
            </a:r>
            <a:endParaRPr sz="6500">
              <a:latin typeface="TT Norms"/>
              <a:cs typeface="TT Nor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59106" y="3111614"/>
            <a:ext cx="4163060" cy="5085715"/>
          </a:xfrm>
          <a:custGeom>
            <a:avLst/>
            <a:gdLst/>
            <a:ahLst/>
            <a:cxnLst/>
            <a:rect l="l" t="t" r="r" b="b"/>
            <a:pathLst>
              <a:path w="4163060" h="5085715">
                <a:moveTo>
                  <a:pt x="1620107" y="0"/>
                </a:moveTo>
                <a:lnTo>
                  <a:pt x="1574001" y="5916"/>
                </a:lnTo>
                <a:lnTo>
                  <a:pt x="1530346" y="23667"/>
                </a:lnTo>
                <a:lnTo>
                  <a:pt x="1491593" y="53252"/>
                </a:lnTo>
                <a:lnTo>
                  <a:pt x="53228" y="1491575"/>
                </a:lnTo>
                <a:lnTo>
                  <a:pt x="23657" y="1530343"/>
                </a:lnTo>
                <a:lnTo>
                  <a:pt x="5914" y="1574006"/>
                </a:lnTo>
                <a:lnTo>
                  <a:pt x="0" y="1620114"/>
                </a:lnTo>
                <a:lnTo>
                  <a:pt x="5914" y="1666221"/>
                </a:lnTo>
                <a:lnTo>
                  <a:pt x="23657" y="1709881"/>
                </a:lnTo>
                <a:lnTo>
                  <a:pt x="53228" y="1748645"/>
                </a:lnTo>
                <a:lnTo>
                  <a:pt x="847235" y="2542663"/>
                </a:lnTo>
                <a:lnTo>
                  <a:pt x="53228" y="3336681"/>
                </a:lnTo>
                <a:lnTo>
                  <a:pt x="23657" y="3375445"/>
                </a:lnTo>
                <a:lnTo>
                  <a:pt x="5914" y="3419105"/>
                </a:lnTo>
                <a:lnTo>
                  <a:pt x="0" y="3465212"/>
                </a:lnTo>
                <a:lnTo>
                  <a:pt x="5914" y="3511320"/>
                </a:lnTo>
                <a:lnTo>
                  <a:pt x="23657" y="3554982"/>
                </a:lnTo>
                <a:lnTo>
                  <a:pt x="53228" y="3593751"/>
                </a:lnTo>
                <a:lnTo>
                  <a:pt x="1491593" y="5032074"/>
                </a:lnTo>
                <a:lnTo>
                  <a:pt x="1530346" y="5061659"/>
                </a:lnTo>
                <a:lnTo>
                  <a:pt x="1574001" y="5079409"/>
                </a:lnTo>
                <a:lnTo>
                  <a:pt x="1620107" y="5085326"/>
                </a:lnTo>
                <a:lnTo>
                  <a:pt x="1666213" y="5079409"/>
                </a:lnTo>
                <a:lnTo>
                  <a:pt x="1709868" y="5061659"/>
                </a:lnTo>
                <a:lnTo>
                  <a:pt x="1748622" y="5032074"/>
                </a:lnTo>
                <a:lnTo>
                  <a:pt x="4109702" y="2671361"/>
                </a:lnTo>
                <a:lnTo>
                  <a:pt x="4149651" y="2611146"/>
                </a:lnTo>
                <a:lnTo>
                  <a:pt x="4162915" y="2542663"/>
                </a:lnTo>
                <a:lnTo>
                  <a:pt x="4159615" y="2507894"/>
                </a:lnTo>
                <a:lnTo>
                  <a:pt x="4133015" y="2442514"/>
                </a:lnTo>
                <a:lnTo>
                  <a:pt x="1748622" y="53252"/>
                </a:lnTo>
                <a:lnTo>
                  <a:pt x="1709868" y="23667"/>
                </a:lnTo>
                <a:lnTo>
                  <a:pt x="1666213" y="5916"/>
                </a:lnTo>
                <a:lnTo>
                  <a:pt x="1620107" y="0"/>
                </a:lnTo>
                <a:close/>
              </a:path>
            </a:pathLst>
          </a:custGeom>
          <a:solidFill>
            <a:srgbClr val="FCBF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81492" y="4209328"/>
            <a:ext cx="941705" cy="941705"/>
          </a:xfrm>
          <a:custGeom>
            <a:avLst/>
            <a:gdLst/>
            <a:ahLst/>
            <a:cxnLst/>
            <a:rect l="l" t="t" r="r" b="b"/>
            <a:pathLst>
              <a:path w="941704" h="941704">
                <a:moveTo>
                  <a:pt x="470697" y="0"/>
                </a:moveTo>
                <a:lnTo>
                  <a:pt x="422571" y="2430"/>
                </a:lnTo>
                <a:lnTo>
                  <a:pt x="375835" y="9562"/>
                </a:lnTo>
                <a:lnTo>
                  <a:pt x="330726" y="21161"/>
                </a:lnTo>
                <a:lnTo>
                  <a:pt x="287480" y="36989"/>
                </a:lnTo>
                <a:lnTo>
                  <a:pt x="246334" y="56810"/>
                </a:lnTo>
                <a:lnTo>
                  <a:pt x="207525" y="80387"/>
                </a:lnTo>
                <a:lnTo>
                  <a:pt x="171289" y="107483"/>
                </a:lnTo>
                <a:lnTo>
                  <a:pt x="137863" y="137863"/>
                </a:lnTo>
                <a:lnTo>
                  <a:pt x="107483" y="171289"/>
                </a:lnTo>
                <a:lnTo>
                  <a:pt x="80387" y="207525"/>
                </a:lnTo>
                <a:lnTo>
                  <a:pt x="56810" y="246334"/>
                </a:lnTo>
                <a:lnTo>
                  <a:pt x="36989" y="287480"/>
                </a:lnTo>
                <a:lnTo>
                  <a:pt x="21161" y="330726"/>
                </a:lnTo>
                <a:lnTo>
                  <a:pt x="9562" y="375835"/>
                </a:lnTo>
                <a:lnTo>
                  <a:pt x="2430" y="422571"/>
                </a:lnTo>
                <a:lnTo>
                  <a:pt x="0" y="470697"/>
                </a:lnTo>
                <a:lnTo>
                  <a:pt x="2430" y="518822"/>
                </a:lnTo>
                <a:lnTo>
                  <a:pt x="9562" y="565556"/>
                </a:lnTo>
                <a:lnTo>
                  <a:pt x="21161" y="610664"/>
                </a:lnTo>
                <a:lnTo>
                  <a:pt x="36989" y="653909"/>
                </a:lnTo>
                <a:lnTo>
                  <a:pt x="56810" y="695053"/>
                </a:lnTo>
                <a:lnTo>
                  <a:pt x="80387" y="733862"/>
                </a:lnTo>
                <a:lnTo>
                  <a:pt x="107483" y="770097"/>
                </a:lnTo>
                <a:lnTo>
                  <a:pt x="137863" y="803522"/>
                </a:lnTo>
                <a:lnTo>
                  <a:pt x="171289" y="833901"/>
                </a:lnTo>
                <a:lnTo>
                  <a:pt x="207525" y="860998"/>
                </a:lnTo>
                <a:lnTo>
                  <a:pt x="246334" y="884574"/>
                </a:lnTo>
                <a:lnTo>
                  <a:pt x="287480" y="904395"/>
                </a:lnTo>
                <a:lnTo>
                  <a:pt x="330726" y="920223"/>
                </a:lnTo>
                <a:lnTo>
                  <a:pt x="375835" y="931822"/>
                </a:lnTo>
                <a:lnTo>
                  <a:pt x="422571" y="938954"/>
                </a:lnTo>
                <a:lnTo>
                  <a:pt x="470697" y="941384"/>
                </a:lnTo>
                <a:lnTo>
                  <a:pt x="518824" y="938954"/>
                </a:lnTo>
                <a:lnTo>
                  <a:pt x="565560" y="931822"/>
                </a:lnTo>
                <a:lnTo>
                  <a:pt x="610669" y="920223"/>
                </a:lnTo>
                <a:lnTo>
                  <a:pt x="653915" y="904395"/>
                </a:lnTo>
                <a:lnTo>
                  <a:pt x="695060" y="884574"/>
                </a:lnTo>
                <a:lnTo>
                  <a:pt x="733869" y="860998"/>
                </a:lnTo>
                <a:lnTo>
                  <a:pt x="770105" y="833901"/>
                </a:lnTo>
                <a:lnTo>
                  <a:pt x="803531" y="803522"/>
                </a:lnTo>
                <a:lnTo>
                  <a:pt x="833911" y="770097"/>
                </a:lnTo>
                <a:lnTo>
                  <a:pt x="861008" y="733862"/>
                </a:lnTo>
                <a:lnTo>
                  <a:pt x="884585" y="695053"/>
                </a:lnTo>
                <a:lnTo>
                  <a:pt x="904405" y="653909"/>
                </a:lnTo>
                <a:lnTo>
                  <a:pt x="920233" y="610664"/>
                </a:lnTo>
                <a:lnTo>
                  <a:pt x="931832" y="565556"/>
                </a:lnTo>
                <a:lnTo>
                  <a:pt x="938965" y="518822"/>
                </a:lnTo>
                <a:lnTo>
                  <a:pt x="941395" y="470697"/>
                </a:lnTo>
                <a:lnTo>
                  <a:pt x="938965" y="422571"/>
                </a:lnTo>
                <a:lnTo>
                  <a:pt x="931832" y="375835"/>
                </a:lnTo>
                <a:lnTo>
                  <a:pt x="920233" y="330726"/>
                </a:lnTo>
                <a:lnTo>
                  <a:pt x="904405" y="287480"/>
                </a:lnTo>
                <a:lnTo>
                  <a:pt x="884585" y="246334"/>
                </a:lnTo>
                <a:lnTo>
                  <a:pt x="861008" y="207525"/>
                </a:lnTo>
                <a:lnTo>
                  <a:pt x="833911" y="171289"/>
                </a:lnTo>
                <a:lnTo>
                  <a:pt x="803531" y="137863"/>
                </a:lnTo>
                <a:lnTo>
                  <a:pt x="770105" y="107483"/>
                </a:lnTo>
                <a:lnTo>
                  <a:pt x="733869" y="80387"/>
                </a:lnTo>
                <a:lnTo>
                  <a:pt x="695060" y="56810"/>
                </a:lnTo>
                <a:lnTo>
                  <a:pt x="653915" y="36989"/>
                </a:lnTo>
                <a:lnTo>
                  <a:pt x="610669" y="21161"/>
                </a:lnTo>
                <a:lnTo>
                  <a:pt x="565560" y="9562"/>
                </a:lnTo>
                <a:lnTo>
                  <a:pt x="518824" y="2430"/>
                </a:lnTo>
                <a:lnTo>
                  <a:pt x="4706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81492" y="4209328"/>
            <a:ext cx="941705" cy="941705"/>
          </a:xfrm>
          <a:custGeom>
            <a:avLst/>
            <a:gdLst/>
            <a:ahLst/>
            <a:cxnLst/>
            <a:rect l="l" t="t" r="r" b="b"/>
            <a:pathLst>
              <a:path w="941704" h="941704">
                <a:moveTo>
                  <a:pt x="0" y="470697"/>
                </a:moveTo>
                <a:lnTo>
                  <a:pt x="2430" y="518822"/>
                </a:lnTo>
                <a:lnTo>
                  <a:pt x="9562" y="565556"/>
                </a:lnTo>
                <a:lnTo>
                  <a:pt x="21161" y="610664"/>
                </a:lnTo>
                <a:lnTo>
                  <a:pt x="36989" y="653909"/>
                </a:lnTo>
                <a:lnTo>
                  <a:pt x="56810" y="695053"/>
                </a:lnTo>
                <a:lnTo>
                  <a:pt x="80387" y="733862"/>
                </a:lnTo>
                <a:lnTo>
                  <a:pt x="107483" y="770097"/>
                </a:lnTo>
                <a:lnTo>
                  <a:pt x="137863" y="803522"/>
                </a:lnTo>
                <a:lnTo>
                  <a:pt x="171289" y="833901"/>
                </a:lnTo>
                <a:lnTo>
                  <a:pt x="207525" y="860998"/>
                </a:lnTo>
                <a:lnTo>
                  <a:pt x="246334" y="884574"/>
                </a:lnTo>
                <a:lnTo>
                  <a:pt x="287480" y="904395"/>
                </a:lnTo>
                <a:lnTo>
                  <a:pt x="330726" y="920223"/>
                </a:lnTo>
                <a:lnTo>
                  <a:pt x="375835" y="931822"/>
                </a:lnTo>
                <a:lnTo>
                  <a:pt x="422571" y="938954"/>
                </a:lnTo>
                <a:lnTo>
                  <a:pt x="470697" y="941384"/>
                </a:lnTo>
                <a:lnTo>
                  <a:pt x="518824" y="938954"/>
                </a:lnTo>
                <a:lnTo>
                  <a:pt x="565560" y="931822"/>
                </a:lnTo>
                <a:lnTo>
                  <a:pt x="610669" y="920223"/>
                </a:lnTo>
                <a:lnTo>
                  <a:pt x="653915" y="904395"/>
                </a:lnTo>
                <a:lnTo>
                  <a:pt x="695060" y="884574"/>
                </a:lnTo>
                <a:lnTo>
                  <a:pt x="733869" y="860998"/>
                </a:lnTo>
                <a:lnTo>
                  <a:pt x="770105" y="833901"/>
                </a:lnTo>
                <a:lnTo>
                  <a:pt x="803531" y="803522"/>
                </a:lnTo>
                <a:lnTo>
                  <a:pt x="833911" y="770097"/>
                </a:lnTo>
                <a:lnTo>
                  <a:pt x="861008" y="733862"/>
                </a:lnTo>
                <a:lnTo>
                  <a:pt x="884585" y="695053"/>
                </a:lnTo>
                <a:lnTo>
                  <a:pt x="904405" y="653909"/>
                </a:lnTo>
                <a:lnTo>
                  <a:pt x="920233" y="610664"/>
                </a:lnTo>
                <a:lnTo>
                  <a:pt x="931832" y="565556"/>
                </a:lnTo>
                <a:lnTo>
                  <a:pt x="938965" y="518822"/>
                </a:lnTo>
                <a:lnTo>
                  <a:pt x="941395" y="470697"/>
                </a:lnTo>
                <a:lnTo>
                  <a:pt x="938965" y="422571"/>
                </a:lnTo>
                <a:lnTo>
                  <a:pt x="931832" y="375835"/>
                </a:lnTo>
                <a:lnTo>
                  <a:pt x="920233" y="330726"/>
                </a:lnTo>
                <a:lnTo>
                  <a:pt x="904405" y="287480"/>
                </a:lnTo>
                <a:lnTo>
                  <a:pt x="884585" y="246334"/>
                </a:lnTo>
                <a:lnTo>
                  <a:pt x="861008" y="207525"/>
                </a:lnTo>
                <a:lnTo>
                  <a:pt x="833911" y="171289"/>
                </a:lnTo>
                <a:lnTo>
                  <a:pt x="803531" y="137863"/>
                </a:lnTo>
                <a:lnTo>
                  <a:pt x="770105" y="107483"/>
                </a:lnTo>
                <a:lnTo>
                  <a:pt x="733869" y="80387"/>
                </a:lnTo>
                <a:lnTo>
                  <a:pt x="695060" y="56810"/>
                </a:lnTo>
                <a:lnTo>
                  <a:pt x="653915" y="36989"/>
                </a:lnTo>
                <a:lnTo>
                  <a:pt x="610669" y="21161"/>
                </a:lnTo>
                <a:lnTo>
                  <a:pt x="565560" y="9562"/>
                </a:lnTo>
                <a:lnTo>
                  <a:pt x="518824" y="2430"/>
                </a:lnTo>
                <a:lnTo>
                  <a:pt x="470697" y="0"/>
                </a:lnTo>
                <a:lnTo>
                  <a:pt x="422571" y="2430"/>
                </a:lnTo>
                <a:lnTo>
                  <a:pt x="375835" y="9562"/>
                </a:lnTo>
                <a:lnTo>
                  <a:pt x="330726" y="21161"/>
                </a:lnTo>
                <a:lnTo>
                  <a:pt x="287480" y="36989"/>
                </a:lnTo>
                <a:lnTo>
                  <a:pt x="246334" y="56810"/>
                </a:lnTo>
                <a:lnTo>
                  <a:pt x="207525" y="80387"/>
                </a:lnTo>
                <a:lnTo>
                  <a:pt x="171289" y="107483"/>
                </a:lnTo>
                <a:lnTo>
                  <a:pt x="137863" y="137863"/>
                </a:lnTo>
                <a:lnTo>
                  <a:pt x="107483" y="171289"/>
                </a:lnTo>
                <a:lnTo>
                  <a:pt x="80387" y="207525"/>
                </a:lnTo>
                <a:lnTo>
                  <a:pt x="56810" y="246334"/>
                </a:lnTo>
                <a:lnTo>
                  <a:pt x="36989" y="287480"/>
                </a:lnTo>
                <a:lnTo>
                  <a:pt x="21161" y="330726"/>
                </a:lnTo>
                <a:lnTo>
                  <a:pt x="9562" y="375835"/>
                </a:lnTo>
                <a:lnTo>
                  <a:pt x="2430" y="422571"/>
                </a:lnTo>
                <a:lnTo>
                  <a:pt x="0" y="470697"/>
                </a:lnTo>
                <a:close/>
              </a:path>
            </a:pathLst>
          </a:custGeom>
          <a:ln w="151094">
            <a:solidFill>
              <a:srgbClr val="0082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08119" y="4539745"/>
            <a:ext cx="401955" cy="401955"/>
          </a:xfrm>
          <a:custGeom>
            <a:avLst/>
            <a:gdLst/>
            <a:ahLst/>
            <a:cxnLst/>
            <a:rect l="l" t="t" r="r" b="b"/>
            <a:pathLst>
              <a:path w="401954" h="401954">
                <a:moveTo>
                  <a:pt x="200883" y="0"/>
                </a:moveTo>
                <a:lnTo>
                  <a:pt x="154825" y="5305"/>
                </a:lnTo>
                <a:lnTo>
                  <a:pt x="112542" y="20419"/>
                </a:lnTo>
                <a:lnTo>
                  <a:pt x="75243" y="44133"/>
                </a:lnTo>
                <a:lnTo>
                  <a:pt x="44133" y="75243"/>
                </a:lnTo>
                <a:lnTo>
                  <a:pt x="20419" y="112542"/>
                </a:lnTo>
                <a:lnTo>
                  <a:pt x="5305" y="154825"/>
                </a:lnTo>
                <a:lnTo>
                  <a:pt x="0" y="200883"/>
                </a:lnTo>
                <a:lnTo>
                  <a:pt x="5305" y="246942"/>
                </a:lnTo>
                <a:lnTo>
                  <a:pt x="20419" y="289224"/>
                </a:lnTo>
                <a:lnTo>
                  <a:pt x="44133" y="326524"/>
                </a:lnTo>
                <a:lnTo>
                  <a:pt x="75243" y="357634"/>
                </a:lnTo>
                <a:lnTo>
                  <a:pt x="112542" y="381348"/>
                </a:lnTo>
                <a:lnTo>
                  <a:pt x="154825" y="396462"/>
                </a:lnTo>
                <a:lnTo>
                  <a:pt x="200883" y="401767"/>
                </a:lnTo>
                <a:lnTo>
                  <a:pt x="246946" y="396462"/>
                </a:lnTo>
                <a:lnTo>
                  <a:pt x="289229" y="381348"/>
                </a:lnTo>
                <a:lnTo>
                  <a:pt x="326528" y="357634"/>
                </a:lnTo>
                <a:lnTo>
                  <a:pt x="357637" y="326524"/>
                </a:lnTo>
                <a:lnTo>
                  <a:pt x="381350" y="289224"/>
                </a:lnTo>
                <a:lnTo>
                  <a:pt x="396462" y="246942"/>
                </a:lnTo>
                <a:lnTo>
                  <a:pt x="401767" y="200883"/>
                </a:lnTo>
                <a:lnTo>
                  <a:pt x="396462" y="154825"/>
                </a:lnTo>
                <a:lnTo>
                  <a:pt x="381350" y="112542"/>
                </a:lnTo>
                <a:lnTo>
                  <a:pt x="357637" y="75243"/>
                </a:lnTo>
                <a:lnTo>
                  <a:pt x="326528" y="44133"/>
                </a:lnTo>
                <a:lnTo>
                  <a:pt x="289229" y="20419"/>
                </a:lnTo>
                <a:lnTo>
                  <a:pt x="246946" y="5305"/>
                </a:lnTo>
                <a:lnTo>
                  <a:pt x="200883" y="0"/>
                </a:lnTo>
                <a:close/>
              </a:path>
            </a:pathLst>
          </a:custGeom>
          <a:solidFill>
            <a:srgbClr val="1414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16827" y="3703788"/>
            <a:ext cx="923925" cy="923925"/>
          </a:xfrm>
          <a:custGeom>
            <a:avLst/>
            <a:gdLst/>
            <a:ahLst/>
            <a:cxnLst/>
            <a:rect l="l" t="t" r="r" b="b"/>
            <a:pathLst>
              <a:path w="923925" h="923925">
                <a:moveTo>
                  <a:pt x="461954" y="0"/>
                </a:moveTo>
                <a:lnTo>
                  <a:pt x="414721" y="2385"/>
                </a:lnTo>
                <a:lnTo>
                  <a:pt x="368853" y="9385"/>
                </a:lnTo>
                <a:lnTo>
                  <a:pt x="324582" y="20769"/>
                </a:lnTo>
                <a:lnTo>
                  <a:pt x="282139" y="36303"/>
                </a:lnTo>
                <a:lnTo>
                  <a:pt x="241758" y="55756"/>
                </a:lnTo>
                <a:lnTo>
                  <a:pt x="203669" y="78896"/>
                </a:lnTo>
                <a:lnTo>
                  <a:pt x="168107" y="105490"/>
                </a:lnTo>
                <a:lnTo>
                  <a:pt x="135302" y="135306"/>
                </a:lnTo>
                <a:lnTo>
                  <a:pt x="105486" y="168111"/>
                </a:lnTo>
                <a:lnTo>
                  <a:pt x="78893" y="203674"/>
                </a:lnTo>
                <a:lnTo>
                  <a:pt x="55754" y="241762"/>
                </a:lnTo>
                <a:lnTo>
                  <a:pt x="36302" y="282144"/>
                </a:lnTo>
                <a:lnTo>
                  <a:pt x="20768" y="324586"/>
                </a:lnTo>
                <a:lnTo>
                  <a:pt x="9385" y="368856"/>
                </a:lnTo>
                <a:lnTo>
                  <a:pt x="2384" y="414723"/>
                </a:lnTo>
                <a:lnTo>
                  <a:pt x="0" y="461954"/>
                </a:lnTo>
                <a:lnTo>
                  <a:pt x="2384" y="509187"/>
                </a:lnTo>
                <a:lnTo>
                  <a:pt x="9385" y="555055"/>
                </a:lnTo>
                <a:lnTo>
                  <a:pt x="20768" y="599326"/>
                </a:lnTo>
                <a:lnTo>
                  <a:pt x="36302" y="641769"/>
                </a:lnTo>
                <a:lnTo>
                  <a:pt x="55754" y="682150"/>
                </a:lnTo>
                <a:lnTo>
                  <a:pt x="78893" y="720239"/>
                </a:lnTo>
                <a:lnTo>
                  <a:pt x="105486" y="755801"/>
                </a:lnTo>
                <a:lnTo>
                  <a:pt x="135302" y="788606"/>
                </a:lnTo>
                <a:lnTo>
                  <a:pt x="168107" y="818422"/>
                </a:lnTo>
                <a:lnTo>
                  <a:pt x="203669" y="845015"/>
                </a:lnTo>
                <a:lnTo>
                  <a:pt x="241758" y="868154"/>
                </a:lnTo>
                <a:lnTo>
                  <a:pt x="282139" y="887606"/>
                </a:lnTo>
                <a:lnTo>
                  <a:pt x="324582" y="903140"/>
                </a:lnTo>
                <a:lnTo>
                  <a:pt x="368853" y="914523"/>
                </a:lnTo>
                <a:lnTo>
                  <a:pt x="414721" y="921524"/>
                </a:lnTo>
                <a:lnTo>
                  <a:pt x="461954" y="923909"/>
                </a:lnTo>
                <a:lnTo>
                  <a:pt x="509185" y="921524"/>
                </a:lnTo>
                <a:lnTo>
                  <a:pt x="555051" y="914523"/>
                </a:lnTo>
                <a:lnTo>
                  <a:pt x="599321" y="903140"/>
                </a:lnTo>
                <a:lnTo>
                  <a:pt x="641763" y="887606"/>
                </a:lnTo>
                <a:lnTo>
                  <a:pt x="682143" y="868154"/>
                </a:lnTo>
                <a:lnTo>
                  <a:pt x="720231" y="845015"/>
                </a:lnTo>
                <a:lnTo>
                  <a:pt x="755793" y="818422"/>
                </a:lnTo>
                <a:lnTo>
                  <a:pt x="788597" y="788606"/>
                </a:lnTo>
                <a:lnTo>
                  <a:pt x="818412" y="755801"/>
                </a:lnTo>
                <a:lnTo>
                  <a:pt x="845005" y="720239"/>
                </a:lnTo>
                <a:lnTo>
                  <a:pt x="868144" y="682150"/>
                </a:lnTo>
                <a:lnTo>
                  <a:pt x="887596" y="641769"/>
                </a:lnTo>
                <a:lnTo>
                  <a:pt x="903130" y="599326"/>
                </a:lnTo>
                <a:lnTo>
                  <a:pt x="914513" y="555055"/>
                </a:lnTo>
                <a:lnTo>
                  <a:pt x="921513" y="509187"/>
                </a:lnTo>
                <a:lnTo>
                  <a:pt x="923898" y="461954"/>
                </a:lnTo>
                <a:lnTo>
                  <a:pt x="921513" y="414723"/>
                </a:lnTo>
                <a:lnTo>
                  <a:pt x="914513" y="368856"/>
                </a:lnTo>
                <a:lnTo>
                  <a:pt x="903130" y="324586"/>
                </a:lnTo>
                <a:lnTo>
                  <a:pt x="887596" y="282144"/>
                </a:lnTo>
                <a:lnTo>
                  <a:pt x="868144" y="241762"/>
                </a:lnTo>
                <a:lnTo>
                  <a:pt x="845005" y="203674"/>
                </a:lnTo>
                <a:lnTo>
                  <a:pt x="818412" y="168111"/>
                </a:lnTo>
                <a:lnTo>
                  <a:pt x="788597" y="135306"/>
                </a:lnTo>
                <a:lnTo>
                  <a:pt x="755793" y="105490"/>
                </a:lnTo>
                <a:lnTo>
                  <a:pt x="720231" y="78896"/>
                </a:lnTo>
                <a:lnTo>
                  <a:pt x="682143" y="55756"/>
                </a:lnTo>
                <a:lnTo>
                  <a:pt x="641763" y="36303"/>
                </a:lnTo>
                <a:lnTo>
                  <a:pt x="599321" y="20769"/>
                </a:lnTo>
                <a:lnTo>
                  <a:pt x="555051" y="9385"/>
                </a:lnTo>
                <a:lnTo>
                  <a:pt x="509185" y="2385"/>
                </a:lnTo>
                <a:lnTo>
                  <a:pt x="4619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16827" y="3703788"/>
            <a:ext cx="923925" cy="923925"/>
          </a:xfrm>
          <a:custGeom>
            <a:avLst/>
            <a:gdLst/>
            <a:ahLst/>
            <a:cxnLst/>
            <a:rect l="l" t="t" r="r" b="b"/>
            <a:pathLst>
              <a:path w="923925" h="923925">
                <a:moveTo>
                  <a:pt x="0" y="461954"/>
                </a:moveTo>
                <a:lnTo>
                  <a:pt x="2384" y="509187"/>
                </a:lnTo>
                <a:lnTo>
                  <a:pt x="9385" y="555055"/>
                </a:lnTo>
                <a:lnTo>
                  <a:pt x="20768" y="599326"/>
                </a:lnTo>
                <a:lnTo>
                  <a:pt x="36302" y="641769"/>
                </a:lnTo>
                <a:lnTo>
                  <a:pt x="55754" y="682150"/>
                </a:lnTo>
                <a:lnTo>
                  <a:pt x="78893" y="720239"/>
                </a:lnTo>
                <a:lnTo>
                  <a:pt x="105486" y="755801"/>
                </a:lnTo>
                <a:lnTo>
                  <a:pt x="135302" y="788606"/>
                </a:lnTo>
                <a:lnTo>
                  <a:pt x="168107" y="818422"/>
                </a:lnTo>
                <a:lnTo>
                  <a:pt x="203669" y="845015"/>
                </a:lnTo>
                <a:lnTo>
                  <a:pt x="241758" y="868154"/>
                </a:lnTo>
                <a:lnTo>
                  <a:pt x="282139" y="887606"/>
                </a:lnTo>
                <a:lnTo>
                  <a:pt x="324582" y="903140"/>
                </a:lnTo>
                <a:lnTo>
                  <a:pt x="368853" y="914523"/>
                </a:lnTo>
                <a:lnTo>
                  <a:pt x="414721" y="921524"/>
                </a:lnTo>
                <a:lnTo>
                  <a:pt x="461954" y="923909"/>
                </a:lnTo>
                <a:lnTo>
                  <a:pt x="509185" y="921524"/>
                </a:lnTo>
                <a:lnTo>
                  <a:pt x="555051" y="914523"/>
                </a:lnTo>
                <a:lnTo>
                  <a:pt x="599321" y="903140"/>
                </a:lnTo>
                <a:lnTo>
                  <a:pt x="641763" y="887606"/>
                </a:lnTo>
                <a:lnTo>
                  <a:pt x="682143" y="868154"/>
                </a:lnTo>
                <a:lnTo>
                  <a:pt x="720231" y="845015"/>
                </a:lnTo>
                <a:lnTo>
                  <a:pt x="755793" y="818422"/>
                </a:lnTo>
                <a:lnTo>
                  <a:pt x="788597" y="788606"/>
                </a:lnTo>
                <a:lnTo>
                  <a:pt x="818412" y="755801"/>
                </a:lnTo>
                <a:lnTo>
                  <a:pt x="845005" y="720239"/>
                </a:lnTo>
                <a:lnTo>
                  <a:pt x="868144" y="682150"/>
                </a:lnTo>
                <a:lnTo>
                  <a:pt x="887596" y="641769"/>
                </a:lnTo>
                <a:lnTo>
                  <a:pt x="903130" y="599326"/>
                </a:lnTo>
                <a:lnTo>
                  <a:pt x="914513" y="555055"/>
                </a:lnTo>
                <a:lnTo>
                  <a:pt x="921513" y="509187"/>
                </a:lnTo>
                <a:lnTo>
                  <a:pt x="923898" y="461954"/>
                </a:lnTo>
                <a:lnTo>
                  <a:pt x="921513" y="414723"/>
                </a:lnTo>
                <a:lnTo>
                  <a:pt x="914513" y="368856"/>
                </a:lnTo>
                <a:lnTo>
                  <a:pt x="903130" y="324586"/>
                </a:lnTo>
                <a:lnTo>
                  <a:pt x="887596" y="282144"/>
                </a:lnTo>
                <a:lnTo>
                  <a:pt x="868144" y="241762"/>
                </a:lnTo>
                <a:lnTo>
                  <a:pt x="845005" y="203674"/>
                </a:lnTo>
                <a:lnTo>
                  <a:pt x="818412" y="168111"/>
                </a:lnTo>
                <a:lnTo>
                  <a:pt x="788597" y="135306"/>
                </a:lnTo>
                <a:lnTo>
                  <a:pt x="755793" y="105490"/>
                </a:lnTo>
                <a:lnTo>
                  <a:pt x="720231" y="78896"/>
                </a:lnTo>
                <a:lnTo>
                  <a:pt x="682143" y="55756"/>
                </a:lnTo>
                <a:lnTo>
                  <a:pt x="641763" y="36303"/>
                </a:lnTo>
                <a:lnTo>
                  <a:pt x="599321" y="20769"/>
                </a:lnTo>
                <a:lnTo>
                  <a:pt x="555051" y="9385"/>
                </a:lnTo>
                <a:lnTo>
                  <a:pt x="509185" y="2385"/>
                </a:lnTo>
                <a:lnTo>
                  <a:pt x="461954" y="0"/>
                </a:lnTo>
                <a:lnTo>
                  <a:pt x="414721" y="2385"/>
                </a:lnTo>
                <a:lnTo>
                  <a:pt x="368853" y="9385"/>
                </a:lnTo>
                <a:lnTo>
                  <a:pt x="324582" y="20769"/>
                </a:lnTo>
                <a:lnTo>
                  <a:pt x="282139" y="36303"/>
                </a:lnTo>
                <a:lnTo>
                  <a:pt x="241758" y="55756"/>
                </a:lnTo>
                <a:lnTo>
                  <a:pt x="203669" y="78896"/>
                </a:lnTo>
                <a:lnTo>
                  <a:pt x="168107" y="105490"/>
                </a:lnTo>
                <a:lnTo>
                  <a:pt x="135302" y="135306"/>
                </a:lnTo>
                <a:lnTo>
                  <a:pt x="105486" y="168111"/>
                </a:lnTo>
                <a:lnTo>
                  <a:pt x="78893" y="203674"/>
                </a:lnTo>
                <a:lnTo>
                  <a:pt x="55754" y="241762"/>
                </a:lnTo>
                <a:lnTo>
                  <a:pt x="36302" y="282144"/>
                </a:lnTo>
                <a:lnTo>
                  <a:pt x="20768" y="324586"/>
                </a:lnTo>
                <a:lnTo>
                  <a:pt x="9385" y="368856"/>
                </a:lnTo>
                <a:lnTo>
                  <a:pt x="2384" y="414723"/>
                </a:lnTo>
                <a:lnTo>
                  <a:pt x="0" y="461954"/>
                </a:lnTo>
                <a:close/>
              </a:path>
            </a:pathLst>
          </a:custGeom>
          <a:ln w="151094">
            <a:solidFill>
              <a:srgbClr val="0082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39896" y="4028500"/>
            <a:ext cx="394335" cy="394335"/>
          </a:xfrm>
          <a:custGeom>
            <a:avLst/>
            <a:gdLst/>
            <a:ahLst/>
            <a:cxnLst/>
            <a:rect l="l" t="t" r="r" b="b"/>
            <a:pathLst>
              <a:path w="394335" h="394335">
                <a:moveTo>
                  <a:pt x="197145" y="0"/>
                </a:moveTo>
                <a:lnTo>
                  <a:pt x="151943" y="5207"/>
                </a:lnTo>
                <a:lnTo>
                  <a:pt x="110447" y="20039"/>
                </a:lnTo>
                <a:lnTo>
                  <a:pt x="73843" y="43312"/>
                </a:lnTo>
                <a:lnTo>
                  <a:pt x="43312" y="73844"/>
                </a:lnTo>
                <a:lnTo>
                  <a:pt x="20038" y="110451"/>
                </a:lnTo>
                <a:lnTo>
                  <a:pt x="5206" y="151950"/>
                </a:lnTo>
                <a:lnTo>
                  <a:pt x="0" y="197156"/>
                </a:lnTo>
                <a:lnTo>
                  <a:pt x="5206" y="242361"/>
                </a:lnTo>
                <a:lnTo>
                  <a:pt x="20038" y="283858"/>
                </a:lnTo>
                <a:lnTo>
                  <a:pt x="43312" y="320463"/>
                </a:lnTo>
                <a:lnTo>
                  <a:pt x="73843" y="350993"/>
                </a:lnTo>
                <a:lnTo>
                  <a:pt x="110447" y="374265"/>
                </a:lnTo>
                <a:lnTo>
                  <a:pt x="151943" y="389095"/>
                </a:lnTo>
                <a:lnTo>
                  <a:pt x="197145" y="394302"/>
                </a:lnTo>
                <a:lnTo>
                  <a:pt x="242352" y="389095"/>
                </a:lnTo>
                <a:lnTo>
                  <a:pt x="283850" y="374265"/>
                </a:lnTo>
                <a:lnTo>
                  <a:pt x="320457" y="350993"/>
                </a:lnTo>
                <a:lnTo>
                  <a:pt x="350989" y="320463"/>
                </a:lnTo>
                <a:lnTo>
                  <a:pt x="374262" y="283858"/>
                </a:lnTo>
                <a:lnTo>
                  <a:pt x="389095" y="242361"/>
                </a:lnTo>
                <a:lnTo>
                  <a:pt x="394302" y="197156"/>
                </a:lnTo>
                <a:lnTo>
                  <a:pt x="389095" y="151950"/>
                </a:lnTo>
                <a:lnTo>
                  <a:pt x="374262" y="110451"/>
                </a:lnTo>
                <a:lnTo>
                  <a:pt x="350989" y="73844"/>
                </a:lnTo>
                <a:lnTo>
                  <a:pt x="320457" y="43312"/>
                </a:lnTo>
                <a:lnTo>
                  <a:pt x="283850" y="20039"/>
                </a:lnTo>
                <a:lnTo>
                  <a:pt x="242352" y="5207"/>
                </a:lnTo>
                <a:lnTo>
                  <a:pt x="197145" y="0"/>
                </a:lnTo>
                <a:close/>
              </a:path>
            </a:pathLst>
          </a:custGeom>
          <a:solidFill>
            <a:srgbClr val="1414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86461" y="6316337"/>
            <a:ext cx="1487805" cy="831850"/>
          </a:xfrm>
          <a:custGeom>
            <a:avLst/>
            <a:gdLst/>
            <a:ahLst/>
            <a:cxnLst/>
            <a:rect l="l" t="t" r="r" b="b"/>
            <a:pathLst>
              <a:path w="1487804" h="831850">
                <a:moveTo>
                  <a:pt x="0" y="170026"/>
                </a:moveTo>
                <a:lnTo>
                  <a:pt x="6834" y="216742"/>
                </a:lnTo>
                <a:lnTo>
                  <a:pt x="16440" y="262356"/>
                </a:lnTo>
                <a:lnTo>
                  <a:pt x="28718" y="306790"/>
                </a:lnTo>
                <a:lnTo>
                  <a:pt x="43574" y="349968"/>
                </a:lnTo>
                <a:lnTo>
                  <a:pt x="60909" y="391812"/>
                </a:lnTo>
                <a:lnTo>
                  <a:pt x="80627" y="432246"/>
                </a:lnTo>
                <a:lnTo>
                  <a:pt x="102632" y="471193"/>
                </a:lnTo>
                <a:lnTo>
                  <a:pt x="126826" y="508576"/>
                </a:lnTo>
                <a:lnTo>
                  <a:pt x="153113" y="544317"/>
                </a:lnTo>
                <a:lnTo>
                  <a:pt x="181395" y="578342"/>
                </a:lnTo>
                <a:lnTo>
                  <a:pt x="211577" y="610571"/>
                </a:lnTo>
                <a:lnTo>
                  <a:pt x="243561" y="640929"/>
                </a:lnTo>
                <a:lnTo>
                  <a:pt x="277250" y="669338"/>
                </a:lnTo>
                <a:lnTo>
                  <a:pt x="312548" y="695722"/>
                </a:lnTo>
                <a:lnTo>
                  <a:pt x="349358" y="720003"/>
                </a:lnTo>
                <a:lnTo>
                  <a:pt x="387583" y="742106"/>
                </a:lnTo>
                <a:lnTo>
                  <a:pt x="427126" y="761952"/>
                </a:lnTo>
                <a:lnTo>
                  <a:pt x="467891" y="779466"/>
                </a:lnTo>
                <a:lnTo>
                  <a:pt x="509780" y="794569"/>
                </a:lnTo>
                <a:lnTo>
                  <a:pt x="552697" y="807186"/>
                </a:lnTo>
                <a:lnTo>
                  <a:pt x="596545" y="817240"/>
                </a:lnTo>
                <a:lnTo>
                  <a:pt x="641227" y="824653"/>
                </a:lnTo>
                <a:lnTo>
                  <a:pt x="686647" y="829348"/>
                </a:lnTo>
                <a:lnTo>
                  <a:pt x="732707" y="831249"/>
                </a:lnTo>
                <a:lnTo>
                  <a:pt x="779311" y="830280"/>
                </a:lnTo>
                <a:lnTo>
                  <a:pt x="826362" y="826362"/>
                </a:lnTo>
                <a:lnTo>
                  <a:pt x="873079" y="819528"/>
                </a:lnTo>
                <a:lnTo>
                  <a:pt x="918694" y="809924"/>
                </a:lnTo>
                <a:lnTo>
                  <a:pt x="963129" y="797646"/>
                </a:lnTo>
                <a:lnTo>
                  <a:pt x="1006307" y="782792"/>
                </a:lnTo>
                <a:lnTo>
                  <a:pt x="1048152" y="765457"/>
                </a:lnTo>
                <a:lnTo>
                  <a:pt x="1088586" y="745740"/>
                </a:lnTo>
                <a:lnTo>
                  <a:pt x="1127534" y="723736"/>
                </a:lnTo>
                <a:lnTo>
                  <a:pt x="1164917" y="699542"/>
                </a:lnTo>
                <a:lnTo>
                  <a:pt x="1200659" y="673256"/>
                </a:lnTo>
                <a:lnTo>
                  <a:pt x="1234683" y="644973"/>
                </a:lnTo>
                <a:lnTo>
                  <a:pt x="1266912" y="614792"/>
                </a:lnTo>
                <a:lnTo>
                  <a:pt x="1297270" y="582808"/>
                </a:lnTo>
                <a:lnTo>
                  <a:pt x="1325679" y="549119"/>
                </a:lnTo>
                <a:lnTo>
                  <a:pt x="1352063" y="513821"/>
                </a:lnTo>
                <a:lnTo>
                  <a:pt x="1376344" y="477011"/>
                </a:lnTo>
                <a:lnTo>
                  <a:pt x="1398447" y="438786"/>
                </a:lnTo>
                <a:lnTo>
                  <a:pt x="1418293" y="399242"/>
                </a:lnTo>
                <a:lnTo>
                  <a:pt x="1435807" y="358477"/>
                </a:lnTo>
                <a:lnTo>
                  <a:pt x="1450911" y="316588"/>
                </a:lnTo>
                <a:lnTo>
                  <a:pt x="1463528" y="273670"/>
                </a:lnTo>
                <a:lnTo>
                  <a:pt x="1473582" y="229821"/>
                </a:lnTo>
                <a:lnTo>
                  <a:pt x="1480996" y="185138"/>
                </a:lnTo>
                <a:lnTo>
                  <a:pt x="1485692" y="139718"/>
                </a:lnTo>
                <a:lnTo>
                  <a:pt x="1487594" y="93657"/>
                </a:lnTo>
                <a:lnTo>
                  <a:pt x="1486625" y="47052"/>
                </a:lnTo>
                <a:lnTo>
                  <a:pt x="1482708" y="0"/>
                </a:lnTo>
              </a:path>
            </a:pathLst>
          </a:custGeom>
          <a:ln w="278944">
            <a:solidFill>
              <a:srgbClr val="0082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r>
              <a:rPr lang="ru-RU" dirty="0" smtClean="0"/>
              <a:t>7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39670" y="491828"/>
            <a:ext cx="4989195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spc="15" dirty="0"/>
              <a:t>Добрые</a:t>
            </a:r>
            <a:r>
              <a:rPr sz="6150" spc="-65" dirty="0"/>
              <a:t> </a:t>
            </a:r>
            <a:r>
              <a:rPr sz="6150" spc="10" dirty="0"/>
              <a:t>дела</a:t>
            </a:r>
            <a:endParaRPr sz="6150"/>
          </a:p>
        </p:txBody>
      </p:sp>
      <p:sp>
        <p:nvSpPr>
          <p:cNvPr id="3" name="object 3"/>
          <p:cNvSpPr txBox="1"/>
          <p:nvPr/>
        </p:nvSpPr>
        <p:spPr>
          <a:xfrm>
            <a:off x="3215959" y="2540328"/>
            <a:ext cx="1916430" cy="1311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800" spc="-10" dirty="0">
                <a:solidFill>
                  <a:srgbClr val="3C3C3B"/>
                </a:solidFill>
                <a:latin typeface="Muller Regular"/>
                <a:cs typeface="Muller Regular"/>
              </a:rPr>
              <a:t>Кормить  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бе</a:t>
            </a:r>
            <a:r>
              <a:rPr sz="2800" spc="-30" dirty="0">
                <a:solidFill>
                  <a:srgbClr val="3C3C3B"/>
                </a:solidFill>
                <a:latin typeface="Muller Regular"/>
                <a:cs typeface="Muller Regular"/>
              </a:rPr>
              <a:t>з</a:t>
            </a:r>
            <a:r>
              <a:rPr sz="2800" spc="-25" dirty="0">
                <a:solidFill>
                  <a:srgbClr val="3C3C3B"/>
                </a:solidFill>
                <a:latin typeface="Muller Regular"/>
                <a:cs typeface="Muller Regular"/>
              </a:rPr>
              <a:t>д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омных  </a:t>
            </a:r>
            <a:r>
              <a:rPr sz="2800" dirty="0">
                <a:solidFill>
                  <a:srgbClr val="3C3C3B"/>
                </a:solidFill>
                <a:latin typeface="Muller Regular"/>
                <a:cs typeface="Muller Regular"/>
              </a:rPr>
              <a:t>животных</a:t>
            </a:r>
            <a:endParaRPr sz="2800">
              <a:latin typeface="Muller Regular"/>
              <a:cs typeface="Muller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15959" y="4580343"/>
            <a:ext cx="2007235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800" spc="-10" dirty="0">
                <a:solidFill>
                  <a:srgbClr val="3C3C3B"/>
                </a:solidFill>
                <a:latin typeface="Muller Regular"/>
                <a:cs typeface="Muller Regular"/>
              </a:rPr>
              <a:t>Сделать  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скворечник</a:t>
            </a:r>
            <a:endParaRPr sz="2800">
              <a:latin typeface="Muller Regular"/>
              <a:cs typeface="Muller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15959" y="6769950"/>
            <a:ext cx="1430655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Беречь  </a:t>
            </a:r>
            <a:r>
              <a:rPr sz="2800" spc="-25" dirty="0">
                <a:solidFill>
                  <a:srgbClr val="3C3C3B"/>
                </a:solidFill>
                <a:latin typeface="Muller Regular"/>
                <a:cs typeface="Muller Regular"/>
              </a:rPr>
              <a:t>д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ерев</a:t>
            </a:r>
            <a:r>
              <a:rPr sz="2800" spc="-15" dirty="0">
                <a:solidFill>
                  <a:srgbClr val="3C3C3B"/>
                </a:solidFill>
                <a:latin typeface="Muller Regular"/>
                <a:cs typeface="Muller Regular"/>
              </a:rPr>
              <a:t>ь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я</a:t>
            </a:r>
            <a:endParaRPr sz="2800">
              <a:latin typeface="Muller Regular"/>
              <a:cs typeface="Muller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15959" y="8839241"/>
            <a:ext cx="1690370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800" spc="-10" dirty="0">
                <a:solidFill>
                  <a:srgbClr val="3C3C3B"/>
                </a:solidFill>
                <a:latin typeface="Muller Regular"/>
                <a:cs typeface="Muller Regular"/>
              </a:rPr>
              <a:t>Покупать  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пр</a:t>
            </a:r>
            <a:r>
              <a:rPr sz="2800" spc="-35" dirty="0">
                <a:solidFill>
                  <a:srgbClr val="3C3C3B"/>
                </a:solidFill>
                <a:latin typeface="Muller Regular"/>
                <a:cs typeface="Muller Regular"/>
              </a:rPr>
              <a:t>о</a:t>
            </a:r>
            <a:r>
              <a:rPr sz="2800" spc="-55" dirty="0">
                <a:solidFill>
                  <a:srgbClr val="3C3C3B"/>
                </a:solidFill>
                <a:latin typeface="Muller Regular"/>
                <a:cs typeface="Muller Regular"/>
              </a:rPr>
              <a:t>д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укты</a:t>
            </a:r>
            <a:endParaRPr sz="2800">
              <a:latin typeface="Muller Regular"/>
              <a:cs typeface="Muller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37042" y="2540328"/>
            <a:ext cx="2296795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800" dirty="0">
                <a:solidFill>
                  <a:srgbClr val="3C3C3B"/>
                </a:solidFill>
                <a:latin typeface="Muller Regular"/>
                <a:cs typeface="Muller Regular"/>
              </a:rPr>
              <a:t>Посадить  цветы 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у</a:t>
            </a:r>
            <a:r>
              <a:rPr sz="2800" spc="-80" dirty="0">
                <a:solidFill>
                  <a:srgbClr val="3C3C3B"/>
                </a:solidFill>
                <a:latin typeface="Muller Regular"/>
                <a:cs typeface="Muller Regular"/>
              </a:rPr>
              <a:t> </a:t>
            </a:r>
            <a:r>
              <a:rPr sz="2800" spc="-5" dirty="0">
                <a:solidFill>
                  <a:srgbClr val="3C3C3B"/>
                </a:solidFill>
                <a:latin typeface="Muller Regular"/>
                <a:cs typeface="Muller Regular"/>
              </a:rPr>
              <a:t>дома</a:t>
            </a:r>
            <a:endParaRPr sz="2800">
              <a:latin typeface="Muller Regular"/>
              <a:cs typeface="Muller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954810" y="2540328"/>
            <a:ext cx="2091689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800" spc="-35" dirty="0">
                <a:solidFill>
                  <a:srgbClr val="3C3C3B"/>
                </a:solidFill>
                <a:latin typeface="Muller Regular"/>
                <a:cs typeface="Muller Regular"/>
              </a:rPr>
              <a:t>Стать  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в</a:t>
            </a:r>
            <a:r>
              <a:rPr sz="2800" spc="-35" dirty="0">
                <a:solidFill>
                  <a:srgbClr val="3C3C3B"/>
                </a:solidFill>
                <a:latin typeface="Muller Regular"/>
                <a:cs typeface="Muller Regular"/>
              </a:rPr>
              <a:t>о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лон</a:t>
            </a:r>
            <a:r>
              <a:rPr sz="2800" spc="-40" dirty="0">
                <a:solidFill>
                  <a:srgbClr val="3C3C3B"/>
                </a:solidFill>
                <a:latin typeface="Muller Regular"/>
                <a:cs typeface="Muller Regular"/>
              </a:rPr>
              <a:t>т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ером</a:t>
            </a:r>
            <a:endParaRPr sz="2800">
              <a:latin typeface="Muller Regular"/>
              <a:cs typeface="Muller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954810" y="6769950"/>
            <a:ext cx="2967355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800" dirty="0">
                <a:solidFill>
                  <a:srgbClr val="3C3C3B"/>
                </a:solidFill>
                <a:latin typeface="Muller Regular"/>
                <a:cs typeface="Muller Regular"/>
              </a:rPr>
              <a:t>Взять собаку</a:t>
            </a:r>
            <a:r>
              <a:rPr sz="2800" spc="-75" dirty="0">
                <a:solidFill>
                  <a:srgbClr val="3C3C3B"/>
                </a:solidFill>
                <a:latin typeface="Muller Regular"/>
                <a:cs typeface="Muller Regular"/>
              </a:rPr>
              <a:t> 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или  </a:t>
            </a:r>
            <a:r>
              <a:rPr sz="2800" spc="-10" dirty="0">
                <a:solidFill>
                  <a:srgbClr val="3C3C3B"/>
                </a:solidFill>
                <a:latin typeface="Muller Regular"/>
                <a:cs typeface="Muller Regular"/>
              </a:rPr>
              <a:t>кошку 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из</a:t>
            </a:r>
            <a:r>
              <a:rPr sz="2800" spc="-55" dirty="0">
                <a:solidFill>
                  <a:srgbClr val="3C3C3B"/>
                </a:solidFill>
                <a:latin typeface="Muller Regular"/>
                <a:cs typeface="Muller Regular"/>
              </a:rPr>
              <a:t> </a:t>
            </a:r>
            <a:r>
              <a:rPr sz="2800" spc="-5" dirty="0">
                <a:solidFill>
                  <a:srgbClr val="3C3C3B"/>
                </a:solidFill>
                <a:latin typeface="Muller Regular"/>
                <a:cs typeface="Muller Regular"/>
              </a:rPr>
              <a:t>приюта</a:t>
            </a:r>
            <a:endParaRPr sz="2800">
              <a:latin typeface="Muller Regular"/>
              <a:cs typeface="Muller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37042" y="4580343"/>
            <a:ext cx="2647950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800" spc="-15" dirty="0">
                <a:solidFill>
                  <a:srgbClr val="3C3C3B"/>
                </a:solidFill>
                <a:latin typeface="Muller Regular"/>
                <a:cs typeface="Muller Regular"/>
              </a:rPr>
              <a:t>Не </a:t>
            </a:r>
            <a:r>
              <a:rPr sz="2800" spc="-5" dirty="0">
                <a:solidFill>
                  <a:srgbClr val="3C3C3B"/>
                </a:solidFill>
                <a:latin typeface="Muller Regular"/>
                <a:cs typeface="Muller Regular"/>
              </a:rPr>
              <a:t>бросать  </a:t>
            </a:r>
            <a:r>
              <a:rPr sz="2800" spc="-15" dirty="0">
                <a:solidFill>
                  <a:srgbClr val="3C3C3B"/>
                </a:solidFill>
                <a:latin typeface="Muller Regular"/>
                <a:cs typeface="Muller Regular"/>
              </a:rPr>
              <a:t>мусор 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на</a:t>
            </a:r>
            <a:r>
              <a:rPr sz="2800" spc="-55" dirty="0">
                <a:solidFill>
                  <a:srgbClr val="3C3C3B"/>
                </a:solidFill>
                <a:latin typeface="Muller Regular"/>
                <a:cs typeface="Muller Regular"/>
              </a:rPr>
              <a:t> </a:t>
            </a:r>
            <a:r>
              <a:rPr sz="2800" spc="-25" dirty="0">
                <a:solidFill>
                  <a:srgbClr val="3C3C3B"/>
                </a:solidFill>
                <a:latin typeface="Muller Regular"/>
                <a:cs typeface="Muller Regular"/>
              </a:rPr>
              <a:t>улице</a:t>
            </a:r>
            <a:endParaRPr sz="2800">
              <a:latin typeface="Muller Regular"/>
              <a:cs typeface="Muller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954810" y="4580343"/>
            <a:ext cx="2313305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800" spc="-10" dirty="0">
                <a:solidFill>
                  <a:srgbClr val="3C3C3B"/>
                </a:solidFill>
                <a:latin typeface="Muller Regular"/>
                <a:cs typeface="Muller Regular"/>
              </a:rPr>
              <a:t>Покормить  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птичек</a:t>
            </a:r>
            <a:r>
              <a:rPr sz="2800" spc="-85" dirty="0">
                <a:solidFill>
                  <a:srgbClr val="3C3C3B"/>
                </a:solidFill>
                <a:latin typeface="Muller Regular"/>
                <a:cs typeface="Muller Regular"/>
              </a:rPr>
              <a:t> 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зимой</a:t>
            </a:r>
            <a:endParaRPr sz="2800">
              <a:latin typeface="Muller Regular"/>
              <a:cs typeface="Muller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37042" y="6769950"/>
            <a:ext cx="1864995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800" spc="-30" dirty="0">
                <a:solidFill>
                  <a:srgbClr val="3C3C3B"/>
                </a:solidFill>
                <a:latin typeface="Muller Regular"/>
                <a:cs typeface="Muller Regular"/>
              </a:rPr>
              <a:t>Уважать  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р</a:t>
            </a:r>
            <a:r>
              <a:rPr sz="2800" spc="-35" dirty="0">
                <a:solidFill>
                  <a:srgbClr val="3C3C3B"/>
                </a:solidFill>
                <a:latin typeface="Muller Regular"/>
                <a:cs typeface="Muller Regular"/>
              </a:rPr>
              <a:t>о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ди</a:t>
            </a:r>
            <a:r>
              <a:rPr sz="2800" spc="-40" dirty="0">
                <a:solidFill>
                  <a:srgbClr val="3C3C3B"/>
                </a:solidFill>
                <a:latin typeface="Muller Regular"/>
                <a:cs typeface="Muller Regular"/>
              </a:rPr>
              <a:t>т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елей</a:t>
            </a:r>
            <a:endParaRPr sz="2800">
              <a:latin typeface="Muller Regular"/>
              <a:cs typeface="Muller Reg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436985" y="8921356"/>
            <a:ext cx="2109470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2800" spc="-5" dirty="0">
                <a:solidFill>
                  <a:srgbClr val="3C3C3B"/>
                </a:solidFill>
                <a:latin typeface="Muller Regular"/>
                <a:cs typeface="Muller Regular"/>
              </a:rPr>
              <a:t>Поговорить  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с</a:t>
            </a:r>
            <a:r>
              <a:rPr sz="2800" spc="-70" dirty="0">
                <a:solidFill>
                  <a:srgbClr val="3C3C3B"/>
                </a:solidFill>
                <a:latin typeface="Muller Regular"/>
                <a:cs typeface="Muller Regular"/>
              </a:rPr>
              <a:t> </a:t>
            </a:r>
            <a:r>
              <a:rPr sz="2800" spc="-5" dirty="0">
                <a:solidFill>
                  <a:srgbClr val="3C3C3B"/>
                </a:solidFill>
                <a:latin typeface="Muller Regular"/>
                <a:cs typeface="Muller Regular"/>
              </a:rPr>
              <a:t>пожилыми</a:t>
            </a:r>
            <a:endParaRPr sz="2800">
              <a:latin typeface="Muller Regular"/>
              <a:cs typeface="Muller Reg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954751" y="8839158"/>
            <a:ext cx="1530985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800" spc="-215" dirty="0">
                <a:solidFill>
                  <a:srgbClr val="3C3C3B"/>
                </a:solidFill>
                <a:latin typeface="Muller Regular"/>
                <a:cs typeface="Muller Regular"/>
              </a:rPr>
              <a:t>У</a:t>
            </a:r>
            <a:r>
              <a:rPr sz="2800" spc="0" dirty="0">
                <a:solidFill>
                  <a:srgbClr val="3C3C3B"/>
                </a:solidFill>
                <a:latin typeface="Muller Regular"/>
                <a:cs typeface="Muller Regular"/>
              </a:rPr>
              <a:t>ступить  </a:t>
            </a:r>
            <a:r>
              <a:rPr sz="2800" spc="-5" dirty="0">
                <a:solidFill>
                  <a:srgbClr val="3C3C3B"/>
                </a:solidFill>
                <a:latin typeface="Muller Regular"/>
                <a:cs typeface="Muller Regular"/>
              </a:rPr>
              <a:t>место</a:t>
            </a:r>
            <a:endParaRPr sz="2800">
              <a:latin typeface="Muller Regular"/>
              <a:cs typeface="Muller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86557" y="2631584"/>
            <a:ext cx="1256500" cy="11099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43928" y="4327371"/>
            <a:ext cx="1120384" cy="11517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33984" y="6411323"/>
            <a:ext cx="1308860" cy="13926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06227" y="8334457"/>
            <a:ext cx="1036617" cy="16020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01899" y="2521629"/>
            <a:ext cx="1026139" cy="10575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86723" y="4388684"/>
            <a:ext cx="1141323" cy="11413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933842" y="6259495"/>
            <a:ext cx="1047085" cy="16962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227024" y="8575781"/>
            <a:ext cx="753896" cy="15810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135230" y="2521628"/>
            <a:ext cx="1078501" cy="10575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894399" y="4191254"/>
            <a:ext cx="1319325" cy="14240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684384" y="6565570"/>
            <a:ext cx="1821934" cy="129838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679746" y="8817923"/>
            <a:ext cx="1748631" cy="9319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Номер слайда 2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56587" y="1956852"/>
            <a:ext cx="11934751" cy="70475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087745">
              <a:lnSpc>
                <a:spcPct val="100000"/>
              </a:lnSpc>
              <a:spcBef>
                <a:spcPts val="105"/>
              </a:spcBef>
            </a:pPr>
            <a:r>
              <a:rPr spc="-40" dirty="0"/>
              <a:t>Сколько </a:t>
            </a:r>
            <a:r>
              <a:rPr dirty="0"/>
              <a:t>добрых</a:t>
            </a:r>
            <a:r>
              <a:rPr spc="5" dirty="0"/>
              <a:t> </a:t>
            </a:r>
            <a:r>
              <a:rPr dirty="0"/>
              <a:t>дел!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238158" y="5426765"/>
            <a:ext cx="7703184" cy="2035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99945" marR="5080" indent="-2087880">
              <a:lnSpc>
                <a:spcPct val="100000"/>
              </a:lnSpc>
              <a:spcBef>
                <a:spcPts val="95"/>
              </a:spcBef>
            </a:pPr>
            <a:r>
              <a:rPr sz="6600" b="1" spc="-5" dirty="0">
                <a:solidFill>
                  <a:srgbClr val="3C3C3B"/>
                </a:solidFill>
                <a:latin typeface="TT Norms"/>
                <a:cs typeface="TT Norms"/>
              </a:rPr>
              <a:t>Надо выбрать</a:t>
            </a:r>
            <a:r>
              <a:rPr sz="6600" b="1" spc="-70" dirty="0">
                <a:solidFill>
                  <a:srgbClr val="3C3C3B"/>
                </a:solidFill>
                <a:latin typeface="TT Norms"/>
                <a:cs typeface="TT Norms"/>
              </a:rPr>
              <a:t> </a:t>
            </a:r>
            <a:r>
              <a:rPr sz="6600" b="1" spc="-5" dirty="0">
                <a:solidFill>
                  <a:srgbClr val="3C3C3B"/>
                </a:solidFill>
                <a:latin typeface="TT Norms"/>
                <a:cs typeface="TT Norms"/>
              </a:rPr>
              <a:t>себе  по</a:t>
            </a:r>
            <a:r>
              <a:rPr sz="6600" b="1" spc="-15" dirty="0">
                <a:solidFill>
                  <a:srgbClr val="3C3C3B"/>
                </a:solidFill>
                <a:latin typeface="TT Norms"/>
                <a:cs typeface="TT Norms"/>
              </a:rPr>
              <a:t> </a:t>
            </a:r>
            <a:r>
              <a:rPr sz="6600" b="1" spc="-5" dirty="0">
                <a:solidFill>
                  <a:srgbClr val="3C3C3B"/>
                </a:solidFill>
                <a:latin typeface="TT Norms"/>
                <a:cs typeface="TT Norms"/>
              </a:rPr>
              <a:t>душе!</a:t>
            </a:r>
            <a:endParaRPr sz="6600">
              <a:latin typeface="TT Norms"/>
              <a:cs typeface="TT Nor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10703" y="3111614"/>
            <a:ext cx="4163060" cy="5085715"/>
          </a:xfrm>
          <a:custGeom>
            <a:avLst/>
            <a:gdLst/>
            <a:ahLst/>
            <a:cxnLst/>
            <a:rect l="l" t="t" r="r" b="b"/>
            <a:pathLst>
              <a:path w="4163060" h="5085715">
                <a:moveTo>
                  <a:pt x="1620107" y="0"/>
                </a:moveTo>
                <a:lnTo>
                  <a:pt x="1574001" y="5916"/>
                </a:lnTo>
                <a:lnTo>
                  <a:pt x="1530346" y="23667"/>
                </a:lnTo>
                <a:lnTo>
                  <a:pt x="1491593" y="53252"/>
                </a:lnTo>
                <a:lnTo>
                  <a:pt x="53228" y="1491575"/>
                </a:lnTo>
                <a:lnTo>
                  <a:pt x="23657" y="1530343"/>
                </a:lnTo>
                <a:lnTo>
                  <a:pt x="5914" y="1574006"/>
                </a:lnTo>
                <a:lnTo>
                  <a:pt x="0" y="1620114"/>
                </a:lnTo>
                <a:lnTo>
                  <a:pt x="5914" y="1666221"/>
                </a:lnTo>
                <a:lnTo>
                  <a:pt x="23657" y="1709881"/>
                </a:lnTo>
                <a:lnTo>
                  <a:pt x="53228" y="1748645"/>
                </a:lnTo>
                <a:lnTo>
                  <a:pt x="847235" y="2542663"/>
                </a:lnTo>
                <a:lnTo>
                  <a:pt x="53228" y="3336681"/>
                </a:lnTo>
                <a:lnTo>
                  <a:pt x="23657" y="3375445"/>
                </a:lnTo>
                <a:lnTo>
                  <a:pt x="5914" y="3419105"/>
                </a:lnTo>
                <a:lnTo>
                  <a:pt x="0" y="3465212"/>
                </a:lnTo>
                <a:lnTo>
                  <a:pt x="5914" y="3511320"/>
                </a:lnTo>
                <a:lnTo>
                  <a:pt x="23657" y="3554982"/>
                </a:lnTo>
                <a:lnTo>
                  <a:pt x="53228" y="3593751"/>
                </a:lnTo>
                <a:lnTo>
                  <a:pt x="1491593" y="5032074"/>
                </a:lnTo>
                <a:lnTo>
                  <a:pt x="1530346" y="5061659"/>
                </a:lnTo>
                <a:lnTo>
                  <a:pt x="1574001" y="5079409"/>
                </a:lnTo>
                <a:lnTo>
                  <a:pt x="1620107" y="5085326"/>
                </a:lnTo>
                <a:lnTo>
                  <a:pt x="1666213" y="5079409"/>
                </a:lnTo>
                <a:lnTo>
                  <a:pt x="1709868" y="5061659"/>
                </a:lnTo>
                <a:lnTo>
                  <a:pt x="1748622" y="5032074"/>
                </a:lnTo>
                <a:lnTo>
                  <a:pt x="4109702" y="2671361"/>
                </a:lnTo>
                <a:lnTo>
                  <a:pt x="4149651" y="2611146"/>
                </a:lnTo>
                <a:lnTo>
                  <a:pt x="4162915" y="2542663"/>
                </a:lnTo>
                <a:lnTo>
                  <a:pt x="4159615" y="2507894"/>
                </a:lnTo>
                <a:lnTo>
                  <a:pt x="4133015" y="2442514"/>
                </a:lnTo>
                <a:lnTo>
                  <a:pt x="1748622" y="53252"/>
                </a:lnTo>
                <a:lnTo>
                  <a:pt x="1709868" y="23667"/>
                </a:lnTo>
                <a:lnTo>
                  <a:pt x="1666213" y="5916"/>
                </a:lnTo>
                <a:lnTo>
                  <a:pt x="1620107" y="0"/>
                </a:lnTo>
                <a:close/>
              </a:path>
            </a:pathLst>
          </a:custGeom>
          <a:solidFill>
            <a:srgbClr val="FCBF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33090" y="4209328"/>
            <a:ext cx="941705" cy="941705"/>
          </a:xfrm>
          <a:custGeom>
            <a:avLst/>
            <a:gdLst/>
            <a:ahLst/>
            <a:cxnLst/>
            <a:rect l="l" t="t" r="r" b="b"/>
            <a:pathLst>
              <a:path w="941704" h="941704">
                <a:moveTo>
                  <a:pt x="470697" y="0"/>
                </a:moveTo>
                <a:lnTo>
                  <a:pt x="422571" y="2430"/>
                </a:lnTo>
                <a:lnTo>
                  <a:pt x="375835" y="9562"/>
                </a:lnTo>
                <a:lnTo>
                  <a:pt x="330726" y="21161"/>
                </a:lnTo>
                <a:lnTo>
                  <a:pt x="287480" y="36989"/>
                </a:lnTo>
                <a:lnTo>
                  <a:pt x="246334" y="56810"/>
                </a:lnTo>
                <a:lnTo>
                  <a:pt x="207525" y="80387"/>
                </a:lnTo>
                <a:lnTo>
                  <a:pt x="171289" y="107483"/>
                </a:lnTo>
                <a:lnTo>
                  <a:pt x="137863" y="137863"/>
                </a:lnTo>
                <a:lnTo>
                  <a:pt x="107483" y="171289"/>
                </a:lnTo>
                <a:lnTo>
                  <a:pt x="80387" y="207525"/>
                </a:lnTo>
                <a:lnTo>
                  <a:pt x="56810" y="246334"/>
                </a:lnTo>
                <a:lnTo>
                  <a:pt x="36989" y="287480"/>
                </a:lnTo>
                <a:lnTo>
                  <a:pt x="21161" y="330726"/>
                </a:lnTo>
                <a:lnTo>
                  <a:pt x="9562" y="375835"/>
                </a:lnTo>
                <a:lnTo>
                  <a:pt x="2430" y="422571"/>
                </a:lnTo>
                <a:lnTo>
                  <a:pt x="0" y="470697"/>
                </a:lnTo>
                <a:lnTo>
                  <a:pt x="2430" y="518822"/>
                </a:lnTo>
                <a:lnTo>
                  <a:pt x="9562" y="565556"/>
                </a:lnTo>
                <a:lnTo>
                  <a:pt x="21161" y="610664"/>
                </a:lnTo>
                <a:lnTo>
                  <a:pt x="36989" y="653909"/>
                </a:lnTo>
                <a:lnTo>
                  <a:pt x="56810" y="695053"/>
                </a:lnTo>
                <a:lnTo>
                  <a:pt x="80387" y="733862"/>
                </a:lnTo>
                <a:lnTo>
                  <a:pt x="107483" y="770097"/>
                </a:lnTo>
                <a:lnTo>
                  <a:pt x="137863" y="803522"/>
                </a:lnTo>
                <a:lnTo>
                  <a:pt x="171289" y="833901"/>
                </a:lnTo>
                <a:lnTo>
                  <a:pt x="207525" y="860998"/>
                </a:lnTo>
                <a:lnTo>
                  <a:pt x="246334" y="884574"/>
                </a:lnTo>
                <a:lnTo>
                  <a:pt x="287480" y="904395"/>
                </a:lnTo>
                <a:lnTo>
                  <a:pt x="330726" y="920223"/>
                </a:lnTo>
                <a:lnTo>
                  <a:pt x="375835" y="931822"/>
                </a:lnTo>
                <a:lnTo>
                  <a:pt x="422571" y="938954"/>
                </a:lnTo>
                <a:lnTo>
                  <a:pt x="470697" y="941384"/>
                </a:lnTo>
                <a:lnTo>
                  <a:pt x="518824" y="938954"/>
                </a:lnTo>
                <a:lnTo>
                  <a:pt x="565560" y="931822"/>
                </a:lnTo>
                <a:lnTo>
                  <a:pt x="610669" y="920223"/>
                </a:lnTo>
                <a:lnTo>
                  <a:pt x="653915" y="904395"/>
                </a:lnTo>
                <a:lnTo>
                  <a:pt x="695060" y="884574"/>
                </a:lnTo>
                <a:lnTo>
                  <a:pt x="733869" y="860998"/>
                </a:lnTo>
                <a:lnTo>
                  <a:pt x="770105" y="833901"/>
                </a:lnTo>
                <a:lnTo>
                  <a:pt x="803531" y="803522"/>
                </a:lnTo>
                <a:lnTo>
                  <a:pt x="833911" y="770097"/>
                </a:lnTo>
                <a:lnTo>
                  <a:pt x="861008" y="733862"/>
                </a:lnTo>
                <a:lnTo>
                  <a:pt x="884585" y="695053"/>
                </a:lnTo>
                <a:lnTo>
                  <a:pt x="904405" y="653909"/>
                </a:lnTo>
                <a:lnTo>
                  <a:pt x="920233" y="610664"/>
                </a:lnTo>
                <a:lnTo>
                  <a:pt x="931832" y="565556"/>
                </a:lnTo>
                <a:lnTo>
                  <a:pt x="938965" y="518822"/>
                </a:lnTo>
                <a:lnTo>
                  <a:pt x="941395" y="470697"/>
                </a:lnTo>
                <a:lnTo>
                  <a:pt x="938965" y="422571"/>
                </a:lnTo>
                <a:lnTo>
                  <a:pt x="931832" y="375835"/>
                </a:lnTo>
                <a:lnTo>
                  <a:pt x="920233" y="330726"/>
                </a:lnTo>
                <a:lnTo>
                  <a:pt x="904405" y="287480"/>
                </a:lnTo>
                <a:lnTo>
                  <a:pt x="884585" y="246334"/>
                </a:lnTo>
                <a:lnTo>
                  <a:pt x="861008" y="207525"/>
                </a:lnTo>
                <a:lnTo>
                  <a:pt x="833911" y="171289"/>
                </a:lnTo>
                <a:lnTo>
                  <a:pt x="803531" y="137863"/>
                </a:lnTo>
                <a:lnTo>
                  <a:pt x="770105" y="107483"/>
                </a:lnTo>
                <a:lnTo>
                  <a:pt x="733869" y="80387"/>
                </a:lnTo>
                <a:lnTo>
                  <a:pt x="695060" y="56810"/>
                </a:lnTo>
                <a:lnTo>
                  <a:pt x="653915" y="36989"/>
                </a:lnTo>
                <a:lnTo>
                  <a:pt x="610669" y="21161"/>
                </a:lnTo>
                <a:lnTo>
                  <a:pt x="565560" y="9562"/>
                </a:lnTo>
                <a:lnTo>
                  <a:pt x="518824" y="2430"/>
                </a:lnTo>
                <a:lnTo>
                  <a:pt x="4706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3090" y="4209328"/>
            <a:ext cx="941705" cy="941705"/>
          </a:xfrm>
          <a:custGeom>
            <a:avLst/>
            <a:gdLst/>
            <a:ahLst/>
            <a:cxnLst/>
            <a:rect l="l" t="t" r="r" b="b"/>
            <a:pathLst>
              <a:path w="941704" h="941704">
                <a:moveTo>
                  <a:pt x="0" y="470697"/>
                </a:moveTo>
                <a:lnTo>
                  <a:pt x="2430" y="518822"/>
                </a:lnTo>
                <a:lnTo>
                  <a:pt x="9562" y="565556"/>
                </a:lnTo>
                <a:lnTo>
                  <a:pt x="21161" y="610664"/>
                </a:lnTo>
                <a:lnTo>
                  <a:pt x="36989" y="653909"/>
                </a:lnTo>
                <a:lnTo>
                  <a:pt x="56810" y="695053"/>
                </a:lnTo>
                <a:lnTo>
                  <a:pt x="80387" y="733862"/>
                </a:lnTo>
                <a:lnTo>
                  <a:pt x="107483" y="770097"/>
                </a:lnTo>
                <a:lnTo>
                  <a:pt x="137863" y="803522"/>
                </a:lnTo>
                <a:lnTo>
                  <a:pt x="171289" y="833901"/>
                </a:lnTo>
                <a:lnTo>
                  <a:pt x="207525" y="860998"/>
                </a:lnTo>
                <a:lnTo>
                  <a:pt x="246334" y="884574"/>
                </a:lnTo>
                <a:lnTo>
                  <a:pt x="287480" y="904395"/>
                </a:lnTo>
                <a:lnTo>
                  <a:pt x="330726" y="920223"/>
                </a:lnTo>
                <a:lnTo>
                  <a:pt x="375835" y="931822"/>
                </a:lnTo>
                <a:lnTo>
                  <a:pt x="422571" y="938954"/>
                </a:lnTo>
                <a:lnTo>
                  <a:pt x="470697" y="941384"/>
                </a:lnTo>
                <a:lnTo>
                  <a:pt x="518824" y="938954"/>
                </a:lnTo>
                <a:lnTo>
                  <a:pt x="565560" y="931822"/>
                </a:lnTo>
                <a:lnTo>
                  <a:pt x="610669" y="920223"/>
                </a:lnTo>
                <a:lnTo>
                  <a:pt x="653915" y="904395"/>
                </a:lnTo>
                <a:lnTo>
                  <a:pt x="695060" y="884574"/>
                </a:lnTo>
                <a:lnTo>
                  <a:pt x="733869" y="860998"/>
                </a:lnTo>
                <a:lnTo>
                  <a:pt x="770105" y="833901"/>
                </a:lnTo>
                <a:lnTo>
                  <a:pt x="803531" y="803522"/>
                </a:lnTo>
                <a:lnTo>
                  <a:pt x="833911" y="770097"/>
                </a:lnTo>
                <a:lnTo>
                  <a:pt x="861008" y="733862"/>
                </a:lnTo>
                <a:lnTo>
                  <a:pt x="884585" y="695053"/>
                </a:lnTo>
                <a:lnTo>
                  <a:pt x="904405" y="653909"/>
                </a:lnTo>
                <a:lnTo>
                  <a:pt x="920233" y="610664"/>
                </a:lnTo>
                <a:lnTo>
                  <a:pt x="931832" y="565556"/>
                </a:lnTo>
                <a:lnTo>
                  <a:pt x="938965" y="518822"/>
                </a:lnTo>
                <a:lnTo>
                  <a:pt x="941395" y="470697"/>
                </a:lnTo>
                <a:lnTo>
                  <a:pt x="938965" y="422571"/>
                </a:lnTo>
                <a:lnTo>
                  <a:pt x="931832" y="375835"/>
                </a:lnTo>
                <a:lnTo>
                  <a:pt x="920233" y="330726"/>
                </a:lnTo>
                <a:lnTo>
                  <a:pt x="904405" y="287480"/>
                </a:lnTo>
                <a:lnTo>
                  <a:pt x="884585" y="246334"/>
                </a:lnTo>
                <a:lnTo>
                  <a:pt x="861008" y="207525"/>
                </a:lnTo>
                <a:lnTo>
                  <a:pt x="833911" y="171289"/>
                </a:lnTo>
                <a:lnTo>
                  <a:pt x="803531" y="137863"/>
                </a:lnTo>
                <a:lnTo>
                  <a:pt x="770105" y="107483"/>
                </a:lnTo>
                <a:lnTo>
                  <a:pt x="733869" y="80387"/>
                </a:lnTo>
                <a:lnTo>
                  <a:pt x="695060" y="56810"/>
                </a:lnTo>
                <a:lnTo>
                  <a:pt x="653915" y="36989"/>
                </a:lnTo>
                <a:lnTo>
                  <a:pt x="610669" y="21161"/>
                </a:lnTo>
                <a:lnTo>
                  <a:pt x="565560" y="9562"/>
                </a:lnTo>
                <a:lnTo>
                  <a:pt x="518824" y="2430"/>
                </a:lnTo>
                <a:lnTo>
                  <a:pt x="470697" y="0"/>
                </a:lnTo>
                <a:lnTo>
                  <a:pt x="422571" y="2430"/>
                </a:lnTo>
                <a:lnTo>
                  <a:pt x="375835" y="9562"/>
                </a:lnTo>
                <a:lnTo>
                  <a:pt x="330726" y="21161"/>
                </a:lnTo>
                <a:lnTo>
                  <a:pt x="287480" y="36989"/>
                </a:lnTo>
                <a:lnTo>
                  <a:pt x="246334" y="56810"/>
                </a:lnTo>
                <a:lnTo>
                  <a:pt x="207525" y="80387"/>
                </a:lnTo>
                <a:lnTo>
                  <a:pt x="171289" y="107483"/>
                </a:lnTo>
                <a:lnTo>
                  <a:pt x="137863" y="137863"/>
                </a:lnTo>
                <a:lnTo>
                  <a:pt x="107483" y="171289"/>
                </a:lnTo>
                <a:lnTo>
                  <a:pt x="80387" y="207525"/>
                </a:lnTo>
                <a:lnTo>
                  <a:pt x="56810" y="246334"/>
                </a:lnTo>
                <a:lnTo>
                  <a:pt x="36989" y="287480"/>
                </a:lnTo>
                <a:lnTo>
                  <a:pt x="21161" y="330726"/>
                </a:lnTo>
                <a:lnTo>
                  <a:pt x="9562" y="375835"/>
                </a:lnTo>
                <a:lnTo>
                  <a:pt x="2430" y="422571"/>
                </a:lnTo>
                <a:lnTo>
                  <a:pt x="0" y="470697"/>
                </a:lnTo>
                <a:close/>
              </a:path>
            </a:pathLst>
          </a:custGeom>
          <a:ln w="151094">
            <a:solidFill>
              <a:srgbClr val="0082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59717" y="4539745"/>
            <a:ext cx="401955" cy="401955"/>
          </a:xfrm>
          <a:custGeom>
            <a:avLst/>
            <a:gdLst/>
            <a:ahLst/>
            <a:cxnLst/>
            <a:rect l="l" t="t" r="r" b="b"/>
            <a:pathLst>
              <a:path w="401954" h="401954">
                <a:moveTo>
                  <a:pt x="200883" y="0"/>
                </a:moveTo>
                <a:lnTo>
                  <a:pt x="154825" y="5305"/>
                </a:lnTo>
                <a:lnTo>
                  <a:pt x="112542" y="20419"/>
                </a:lnTo>
                <a:lnTo>
                  <a:pt x="75243" y="44133"/>
                </a:lnTo>
                <a:lnTo>
                  <a:pt x="44133" y="75243"/>
                </a:lnTo>
                <a:lnTo>
                  <a:pt x="20419" y="112542"/>
                </a:lnTo>
                <a:lnTo>
                  <a:pt x="5305" y="154825"/>
                </a:lnTo>
                <a:lnTo>
                  <a:pt x="0" y="200883"/>
                </a:lnTo>
                <a:lnTo>
                  <a:pt x="5305" y="246942"/>
                </a:lnTo>
                <a:lnTo>
                  <a:pt x="20419" y="289224"/>
                </a:lnTo>
                <a:lnTo>
                  <a:pt x="44133" y="326524"/>
                </a:lnTo>
                <a:lnTo>
                  <a:pt x="75243" y="357634"/>
                </a:lnTo>
                <a:lnTo>
                  <a:pt x="112542" y="381348"/>
                </a:lnTo>
                <a:lnTo>
                  <a:pt x="154825" y="396462"/>
                </a:lnTo>
                <a:lnTo>
                  <a:pt x="200883" y="401767"/>
                </a:lnTo>
                <a:lnTo>
                  <a:pt x="246946" y="396462"/>
                </a:lnTo>
                <a:lnTo>
                  <a:pt x="289229" y="381348"/>
                </a:lnTo>
                <a:lnTo>
                  <a:pt x="326528" y="357634"/>
                </a:lnTo>
                <a:lnTo>
                  <a:pt x="357637" y="326524"/>
                </a:lnTo>
                <a:lnTo>
                  <a:pt x="381350" y="289224"/>
                </a:lnTo>
                <a:lnTo>
                  <a:pt x="396462" y="246942"/>
                </a:lnTo>
                <a:lnTo>
                  <a:pt x="401767" y="200883"/>
                </a:lnTo>
                <a:lnTo>
                  <a:pt x="396462" y="154825"/>
                </a:lnTo>
                <a:lnTo>
                  <a:pt x="381350" y="112542"/>
                </a:lnTo>
                <a:lnTo>
                  <a:pt x="357637" y="75243"/>
                </a:lnTo>
                <a:lnTo>
                  <a:pt x="326528" y="44133"/>
                </a:lnTo>
                <a:lnTo>
                  <a:pt x="289229" y="20419"/>
                </a:lnTo>
                <a:lnTo>
                  <a:pt x="246946" y="5305"/>
                </a:lnTo>
                <a:lnTo>
                  <a:pt x="200883" y="0"/>
                </a:lnTo>
                <a:close/>
              </a:path>
            </a:pathLst>
          </a:custGeom>
          <a:solidFill>
            <a:srgbClr val="1414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68424" y="3703788"/>
            <a:ext cx="923925" cy="923925"/>
          </a:xfrm>
          <a:custGeom>
            <a:avLst/>
            <a:gdLst/>
            <a:ahLst/>
            <a:cxnLst/>
            <a:rect l="l" t="t" r="r" b="b"/>
            <a:pathLst>
              <a:path w="923925" h="923925">
                <a:moveTo>
                  <a:pt x="461954" y="0"/>
                </a:moveTo>
                <a:lnTo>
                  <a:pt x="414721" y="2385"/>
                </a:lnTo>
                <a:lnTo>
                  <a:pt x="368853" y="9385"/>
                </a:lnTo>
                <a:lnTo>
                  <a:pt x="324582" y="20769"/>
                </a:lnTo>
                <a:lnTo>
                  <a:pt x="282139" y="36303"/>
                </a:lnTo>
                <a:lnTo>
                  <a:pt x="241758" y="55756"/>
                </a:lnTo>
                <a:lnTo>
                  <a:pt x="203669" y="78896"/>
                </a:lnTo>
                <a:lnTo>
                  <a:pt x="168107" y="105490"/>
                </a:lnTo>
                <a:lnTo>
                  <a:pt x="135302" y="135306"/>
                </a:lnTo>
                <a:lnTo>
                  <a:pt x="105486" y="168111"/>
                </a:lnTo>
                <a:lnTo>
                  <a:pt x="78893" y="203674"/>
                </a:lnTo>
                <a:lnTo>
                  <a:pt x="55754" y="241762"/>
                </a:lnTo>
                <a:lnTo>
                  <a:pt x="36302" y="282144"/>
                </a:lnTo>
                <a:lnTo>
                  <a:pt x="20768" y="324586"/>
                </a:lnTo>
                <a:lnTo>
                  <a:pt x="9385" y="368856"/>
                </a:lnTo>
                <a:lnTo>
                  <a:pt x="2384" y="414723"/>
                </a:lnTo>
                <a:lnTo>
                  <a:pt x="0" y="461954"/>
                </a:lnTo>
                <a:lnTo>
                  <a:pt x="2384" y="509187"/>
                </a:lnTo>
                <a:lnTo>
                  <a:pt x="9385" y="555055"/>
                </a:lnTo>
                <a:lnTo>
                  <a:pt x="20768" y="599326"/>
                </a:lnTo>
                <a:lnTo>
                  <a:pt x="36302" y="641769"/>
                </a:lnTo>
                <a:lnTo>
                  <a:pt x="55754" y="682150"/>
                </a:lnTo>
                <a:lnTo>
                  <a:pt x="78893" y="720239"/>
                </a:lnTo>
                <a:lnTo>
                  <a:pt x="105486" y="755801"/>
                </a:lnTo>
                <a:lnTo>
                  <a:pt x="135302" y="788606"/>
                </a:lnTo>
                <a:lnTo>
                  <a:pt x="168107" y="818422"/>
                </a:lnTo>
                <a:lnTo>
                  <a:pt x="203669" y="845015"/>
                </a:lnTo>
                <a:lnTo>
                  <a:pt x="241758" y="868154"/>
                </a:lnTo>
                <a:lnTo>
                  <a:pt x="282139" y="887606"/>
                </a:lnTo>
                <a:lnTo>
                  <a:pt x="324582" y="903140"/>
                </a:lnTo>
                <a:lnTo>
                  <a:pt x="368853" y="914523"/>
                </a:lnTo>
                <a:lnTo>
                  <a:pt x="414721" y="921524"/>
                </a:lnTo>
                <a:lnTo>
                  <a:pt x="461954" y="923909"/>
                </a:lnTo>
                <a:lnTo>
                  <a:pt x="509185" y="921524"/>
                </a:lnTo>
                <a:lnTo>
                  <a:pt x="555051" y="914523"/>
                </a:lnTo>
                <a:lnTo>
                  <a:pt x="599321" y="903140"/>
                </a:lnTo>
                <a:lnTo>
                  <a:pt x="641763" y="887606"/>
                </a:lnTo>
                <a:lnTo>
                  <a:pt x="682143" y="868154"/>
                </a:lnTo>
                <a:lnTo>
                  <a:pt x="720231" y="845015"/>
                </a:lnTo>
                <a:lnTo>
                  <a:pt x="755793" y="818422"/>
                </a:lnTo>
                <a:lnTo>
                  <a:pt x="788597" y="788606"/>
                </a:lnTo>
                <a:lnTo>
                  <a:pt x="818412" y="755801"/>
                </a:lnTo>
                <a:lnTo>
                  <a:pt x="845005" y="720239"/>
                </a:lnTo>
                <a:lnTo>
                  <a:pt x="868144" y="682150"/>
                </a:lnTo>
                <a:lnTo>
                  <a:pt x="887596" y="641769"/>
                </a:lnTo>
                <a:lnTo>
                  <a:pt x="903130" y="599326"/>
                </a:lnTo>
                <a:lnTo>
                  <a:pt x="914513" y="555055"/>
                </a:lnTo>
                <a:lnTo>
                  <a:pt x="921513" y="509187"/>
                </a:lnTo>
                <a:lnTo>
                  <a:pt x="923898" y="461954"/>
                </a:lnTo>
                <a:lnTo>
                  <a:pt x="921513" y="414723"/>
                </a:lnTo>
                <a:lnTo>
                  <a:pt x="914513" y="368856"/>
                </a:lnTo>
                <a:lnTo>
                  <a:pt x="903130" y="324586"/>
                </a:lnTo>
                <a:lnTo>
                  <a:pt x="887596" y="282144"/>
                </a:lnTo>
                <a:lnTo>
                  <a:pt x="868144" y="241762"/>
                </a:lnTo>
                <a:lnTo>
                  <a:pt x="845005" y="203674"/>
                </a:lnTo>
                <a:lnTo>
                  <a:pt x="818412" y="168111"/>
                </a:lnTo>
                <a:lnTo>
                  <a:pt x="788597" y="135306"/>
                </a:lnTo>
                <a:lnTo>
                  <a:pt x="755793" y="105490"/>
                </a:lnTo>
                <a:lnTo>
                  <a:pt x="720231" y="78896"/>
                </a:lnTo>
                <a:lnTo>
                  <a:pt x="682143" y="55756"/>
                </a:lnTo>
                <a:lnTo>
                  <a:pt x="641763" y="36303"/>
                </a:lnTo>
                <a:lnTo>
                  <a:pt x="599321" y="20769"/>
                </a:lnTo>
                <a:lnTo>
                  <a:pt x="555051" y="9385"/>
                </a:lnTo>
                <a:lnTo>
                  <a:pt x="509185" y="2385"/>
                </a:lnTo>
                <a:lnTo>
                  <a:pt x="4619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8424" y="3703788"/>
            <a:ext cx="923925" cy="923925"/>
          </a:xfrm>
          <a:custGeom>
            <a:avLst/>
            <a:gdLst/>
            <a:ahLst/>
            <a:cxnLst/>
            <a:rect l="l" t="t" r="r" b="b"/>
            <a:pathLst>
              <a:path w="923925" h="923925">
                <a:moveTo>
                  <a:pt x="0" y="461954"/>
                </a:moveTo>
                <a:lnTo>
                  <a:pt x="2384" y="509187"/>
                </a:lnTo>
                <a:lnTo>
                  <a:pt x="9385" y="555055"/>
                </a:lnTo>
                <a:lnTo>
                  <a:pt x="20768" y="599326"/>
                </a:lnTo>
                <a:lnTo>
                  <a:pt x="36302" y="641769"/>
                </a:lnTo>
                <a:lnTo>
                  <a:pt x="55754" y="682150"/>
                </a:lnTo>
                <a:lnTo>
                  <a:pt x="78893" y="720239"/>
                </a:lnTo>
                <a:lnTo>
                  <a:pt x="105486" y="755801"/>
                </a:lnTo>
                <a:lnTo>
                  <a:pt x="135302" y="788606"/>
                </a:lnTo>
                <a:lnTo>
                  <a:pt x="168107" y="818422"/>
                </a:lnTo>
                <a:lnTo>
                  <a:pt x="203669" y="845015"/>
                </a:lnTo>
                <a:lnTo>
                  <a:pt x="241758" y="868154"/>
                </a:lnTo>
                <a:lnTo>
                  <a:pt x="282139" y="887606"/>
                </a:lnTo>
                <a:lnTo>
                  <a:pt x="324582" y="903140"/>
                </a:lnTo>
                <a:lnTo>
                  <a:pt x="368853" y="914523"/>
                </a:lnTo>
                <a:lnTo>
                  <a:pt x="414721" y="921524"/>
                </a:lnTo>
                <a:lnTo>
                  <a:pt x="461954" y="923909"/>
                </a:lnTo>
                <a:lnTo>
                  <a:pt x="509185" y="921524"/>
                </a:lnTo>
                <a:lnTo>
                  <a:pt x="555051" y="914523"/>
                </a:lnTo>
                <a:lnTo>
                  <a:pt x="599321" y="903140"/>
                </a:lnTo>
                <a:lnTo>
                  <a:pt x="641763" y="887606"/>
                </a:lnTo>
                <a:lnTo>
                  <a:pt x="682143" y="868154"/>
                </a:lnTo>
                <a:lnTo>
                  <a:pt x="720231" y="845015"/>
                </a:lnTo>
                <a:lnTo>
                  <a:pt x="755793" y="818422"/>
                </a:lnTo>
                <a:lnTo>
                  <a:pt x="788597" y="788606"/>
                </a:lnTo>
                <a:lnTo>
                  <a:pt x="818412" y="755801"/>
                </a:lnTo>
                <a:lnTo>
                  <a:pt x="845005" y="720239"/>
                </a:lnTo>
                <a:lnTo>
                  <a:pt x="868144" y="682150"/>
                </a:lnTo>
                <a:lnTo>
                  <a:pt x="887596" y="641769"/>
                </a:lnTo>
                <a:lnTo>
                  <a:pt x="903130" y="599326"/>
                </a:lnTo>
                <a:lnTo>
                  <a:pt x="914513" y="555055"/>
                </a:lnTo>
                <a:lnTo>
                  <a:pt x="921513" y="509187"/>
                </a:lnTo>
                <a:lnTo>
                  <a:pt x="923898" y="461954"/>
                </a:lnTo>
                <a:lnTo>
                  <a:pt x="921513" y="414723"/>
                </a:lnTo>
                <a:lnTo>
                  <a:pt x="914513" y="368856"/>
                </a:lnTo>
                <a:lnTo>
                  <a:pt x="903130" y="324586"/>
                </a:lnTo>
                <a:lnTo>
                  <a:pt x="887596" y="282144"/>
                </a:lnTo>
                <a:lnTo>
                  <a:pt x="868144" y="241762"/>
                </a:lnTo>
                <a:lnTo>
                  <a:pt x="845005" y="203674"/>
                </a:lnTo>
                <a:lnTo>
                  <a:pt x="818412" y="168111"/>
                </a:lnTo>
                <a:lnTo>
                  <a:pt x="788597" y="135306"/>
                </a:lnTo>
                <a:lnTo>
                  <a:pt x="755793" y="105490"/>
                </a:lnTo>
                <a:lnTo>
                  <a:pt x="720231" y="78896"/>
                </a:lnTo>
                <a:lnTo>
                  <a:pt x="682143" y="55756"/>
                </a:lnTo>
                <a:lnTo>
                  <a:pt x="641763" y="36303"/>
                </a:lnTo>
                <a:lnTo>
                  <a:pt x="599321" y="20769"/>
                </a:lnTo>
                <a:lnTo>
                  <a:pt x="555051" y="9385"/>
                </a:lnTo>
                <a:lnTo>
                  <a:pt x="509185" y="2385"/>
                </a:lnTo>
                <a:lnTo>
                  <a:pt x="461954" y="0"/>
                </a:lnTo>
                <a:lnTo>
                  <a:pt x="414721" y="2385"/>
                </a:lnTo>
                <a:lnTo>
                  <a:pt x="368853" y="9385"/>
                </a:lnTo>
                <a:lnTo>
                  <a:pt x="324582" y="20769"/>
                </a:lnTo>
                <a:lnTo>
                  <a:pt x="282139" y="36303"/>
                </a:lnTo>
                <a:lnTo>
                  <a:pt x="241758" y="55756"/>
                </a:lnTo>
                <a:lnTo>
                  <a:pt x="203669" y="78896"/>
                </a:lnTo>
                <a:lnTo>
                  <a:pt x="168107" y="105490"/>
                </a:lnTo>
                <a:lnTo>
                  <a:pt x="135302" y="135306"/>
                </a:lnTo>
                <a:lnTo>
                  <a:pt x="105486" y="168111"/>
                </a:lnTo>
                <a:lnTo>
                  <a:pt x="78893" y="203674"/>
                </a:lnTo>
                <a:lnTo>
                  <a:pt x="55754" y="241762"/>
                </a:lnTo>
                <a:lnTo>
                  <a:pt x="36302" y="282144"/>
                </a:lnTo>
                <a:lnTo>
                  <a:pt x="20768" y="324586"/>
                </a:lnTo>
                <a:lnTo>
                  <a:pt x="9385" y="368856"/>
                </a:lnTo>
                <a:lnTo>
                  <a:pt x="2384" y="414723"/>
                </a:lnTo>
                <a:lnTo>
                  <a:pt x="0" y="461954"/>
                </a:lnTo>
                <a:close/>
              </a:path>
            </a:pathLst>
          </a:custGeom>
          <a:ln w="151094">
            <a:solidFill>
              <a:srgbClr val="0082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91493" y="4028500"/>
            <a:ext cx="394335" cy="394335"/>
          </a:xfrm>
          <a:custGeom>
            <a:avLst/>
            <a:gdLst/>
            <a:ahLst/>
            <a:cxnLst/>
            <a:rect l="l" t="t" r="r" b="b"/>
            <a:pathLst>
              <a:path w="394335" h="394335">
                <a:moveTo>
                  <a:pt x="197145" y="0"/>
                </a:moveTo>
                <a:lnTo>
                  <a:pt x="151943" y="5207"/>
                </a:lnTo>
                <a:lnTo>
                  <a:pt x="110447" y="20039"/>
                </a:lnTo>
                <a:lnTo>
                  <a:pt x="73843" y="43312"/>
                </a:lnTo>
                <a:lnTo>
                  <a:pt x="43312" y="73844"/>
                </a:lnTo>
                <a:lnTo>
                  <a:pt x="20038" y="110451"/>
                </a:lnTo>
                <a:lnTo>
                  <a:pt x="5206" y="151950"/>
                </a:lnTo>
                <a:lnTo>
                  <a:pt x="0" y="197156"/>
                </a:lnTo>
                <a:lnTo>
                  <a:pt x="5206" y="242361"/>
                </a:lnTo>
                <a:lnTo>
                  <a:pt x="20038" y="283858"/>
                </a:lnTo>
                <a:lnTo>
                  <a:pt x="43312" y="320463"/>
                </a:lnTo>
                <a:lnTo>
                  <a:pt x="73843" y="350993"/>
                </a:lnTo>
                <a:lnTo>
                  <a:pt x="110447" y="374265"/>
                </a:lnTo>
                <a:lnTo>
                  <a:pt x="151943" y="389095"/>
                </a:lnTo>
                <a:lnTo>
                  <a:pt x="197145" y="394302"/>
                </a:lnTo>
                <a:lnTo>
                  <a:pt x="242352" y="389095"/>
                </a:lnTo>
                <a:lnTo>
                  <a:pt x="283850" y="374265"/>
                </a:lnTo>
                <a:lnTo>
                  <a:pt x="320457" y="350993"/>
                </a:lnTo>
                <a:lnTo>
                  <a:pt x="350989" y="320463"/>
                </a:lnTo>
                <a:lnTo>
                  <a:pt x="374262" y="283858"/>
                </a:lnTo>
                <a:lnTo>
                  <a:pt x="389095" y="242361"/>
                </a:lnTo>
                <a:lnTo>
                  <a:pt x="394302" y="197156"/>
                </a:lnTo>
                <a:lnTo>
                  <a:pt x="389095" y="151950"/>
                </a:lnTo>
                <a:lnTo>
                  <a:pt x="374262" y="110451"/>
                </a:lnTo>
                <a:lnTo>
                  <a:pt x="350989" y="73844"/>
                </a:lnTo>
                <a:lnTo>
                  <a:pt x="320457" y="43312"/>
                </a:lnTo>
                <a:lnTo>
                  <a:pt x="283850" y="20039"/>
                </a:lnTo>
                <a:lnTo>
                  <a:pt x="242352" y="5207"/>
                </a:lnTo>
                <a:lnTo>
                  <a:pt x="197145" y="0"/>
                </a:lnTo>
                <a:close/>
              </a:path>
            </a:pathLst>
          </a:custGeom>
          <a:solidFill>
            <a:srgbClr val="1414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38060" y="6316337"/>
            <a:ext cx="1487805" cy="831850"/>
          </a:xfrm>
          <a:custGeom>
            <a:avLst/>
            <a:gdLst/>
            <a:ahLst/>
            <a:cxnLst/>
            <a:rect l="l" t="t" r="r" b="b"/>
            <a:pathLst>
              <a:path w="1487804" h="831850">
                <a:moveTo>
                  <a:pt x="0" y="170026"/>
                </a:moveTo>
                <a:lnTo>
                  <a:pt x="6834" y="216742"/>
                </a:lnTo>
                <a:lnTo>
                  <a:pt x="16440" y="262356"/>
                </a:lnTo>
                <a:lnTo>
                  <a:pt x="28718" y="306790"/>
                </a:lnTo>
                <a:lnTo>
                  <a:pt x="43574" y="349968"/>
                </a:lnTo>
                <a:lnTo>
                  <a:pt x="60909" y="391812"/>
                </a:lnTo>
                <a:lnTo>
                  <a:pt x="80627" y="432246"/>
                </a:lnTo>
                <a:lnTo>
                  <a:pt x="102632" y="471193"/>
                </a:lnTo>
                <a:lnTo>
                  <a:pt x="126826" y="508576"/>
                </a:lnTo>
                <a:lnTo>
                  <a:pt x="153113" y="544317"/>
                </a:lnTo>
                <a:lnTo>
                  <a:pt x="181395" y="578342"/>
                </a:lnTo>
                <a:lnTo>
                  <a:pt x="211577" y="610571"/>
                </a:lnTo>
                <a:lnTo>
                  <a:pt x="243561" y="640929"/>
                </a:lnTo>
                <a:lnTo>
                  <a:pt x="277250" y="669338"/>
                </a:lnTo>
                <a:lnTo>
                  <a:pt x="312548" y="695722"/>
                </a:lnTo>
                <a:lnTo>
                  <a:pt x="349358" y="720003"/>
                </a:lnTo>
                <a:lnTo>
                  <a:pt x="387583" y="742106"/>
                </a:lnTo>
                <a:lnTo>
                  <a:pt x="427126" y="761952"/>
                </a:lnTo>
                <a:lnTo>
                  <a:pt x="467891" y="779466"/>
                </a:lnTo>
                <a:lnTo>
                  <a:pt x="509780" y="794569"/>
                </a:lnTo>
                <a:lnTo>
                  <a:pt x="552697" y="807186"/>
                </a:lnTo>
                <a:lnTo>
                  <a:pt x="596545" y="817240"/>
                </a:lnTo>
                <a:lnTo>
                  <a:pt x="641227" y="824653"/>
                </a:lnTo>
                <a:lnTo>
                  <a:pt x="686647" y="829348"/>
                </a:lnTo>
                <a:lnTo>
                  <a:pt x="732707" y="831249"/>
                </a:lnTo>
                <a:lnTo>
                  <a:pt x="779311" y="830280"/>
                </a:lnTo>
                <a:lnTo>
                  <a:pt x="826362" y="826362"/>
                </a:lnTo>
                <a:lnTo>
                  <a:pt x="873079" y="819528"/>
                </a:lnTo>
                <a:lnTo>
                  <a:pt x="918694" y="809924"/>
                </a:lnTo>
                <a:lnTo>
                  <a:pt x="963129" y="797646"/>
                </a:lnTo>
                <a:lnTo>
                  <a:pt x="1006307" y="782792"/>
                </a:lnTo>
                <a:lnTo>
                  <a:pt x="1048152" y="765457"/>
                </a:lnTo>
                <a:lnTo>
                  <a:pt x="1088586" y="745740"/>
                </a:lnTo>
                <a:lnTo>
                  <a:pt x="1127534" y="723736"/>
                </a:lnTo>
                <a:lnTo>
                  <a:pt x="1164917" y="699542"/>
                </a:lnTo>
                <a:lnTo>
                  <a:pt x="1200659" y="673256"/>
                </a:lnTo>
                <a:lnTo>
                  <a:pt x="1234683" y="644973"/>
                </a:lnTo>
                <a:lnTo>
                  <a:pt x="1266912" y="614792"/>
                </a:lnTo>
                <a:lnTo>
                  <a:pt x="1297270" y="582808"/>
                </a:lnTo>
                <a:lnTo>
                  <a:pt x="1325679" y="549119"/>
                </a:lnTo>
                <a:lnTo>
                  <a:pt x="1352063" y="513821"/>
                </a:lnTo>
                <a:lnTo>
                  <a:pt x="1376344" y="477011"/>
                </a:lnTo>
                <a:lnTo>
                  <a:pt x="1398447" y="438786"/>
                </a:lnTo>
                <a:lnTo>
                  <a:pt x="1418293" y="399242"/>
                </a:lnTo>
                <a:lnTo>
                  <a:pt x="1435807" y="358477"/>
                </a:lnTo>
                <a:lnTo>
                  <a:pt x="1450911" y="316588"/>
                </a:lnTo>
                <a:lnTo>
                  <a:pt x="1463528" y="273670"/>
                </a:lnTo>
                <a:lnTo>
                  <a:pt x="1473582" y="229821"/>
                </a:lnTo>
                <a:lnTo>
                  <a:pt x="1480996" y="185138"/>
                </a:lnTo>
                <a:lnTo>
                  <a:pt x="1485692" y="139718"/>
                </a:lnTo>
                <a:lnTo>
                  <a:pt x="1487594" y="93657"/>
                </a:lnTo>
                <a:lnTo>
                  <a:pt x="1486625" y="47052"/>
                </a:lnTo>
                <a:lnTo>
                  <a:pt x="1482708" y="0"/>
                </a:lnTo>
              </a:path>
            </a:pathLst>
          </a:custGeom>
          <a:ln w="278944">
            <a:solidFill>
              <a:srgbClr val="0082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7"/>
          </p:nvPr>
        </p:nvSpPr>
        <p:spPr>
          <a:xfrm>
            <a:off x="14547850" y="10517696"/>
            <a:ext cx="4623943" cy="276999"/>
          </a:xfrm>
        </p:spPr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113</Words>
  <Application>Microsoft Office PowerPoint</Application>
  <PresentationFormat>Произвольный</PresentationFormat>
  <Paragraphs>44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Muller Medium</vt:lpstr>
      <vt:lpstr>Calibri</vt:lpstr>
      <vt:lpstr>Muller Bold</vt:lpstr>
      <vt:lpstr>Muller Regular</vt:lpstr>
      <vt:lpstr>TT Norms</vt:lpstr>
      <vt:lpstr>Office Theme</vt:lpstr>
      <vt:lpstr>ШКОЛА ПОЗИТИВНЫХ ПРИВЫЧЕК  ОБРАЗ ЖИЗНИ</vt:lpstr>
      <vt:lpstr>Презентация PowerPoint</vt:lpstr>
      <vt:lpstr>Презентация PowerPoint</vt:lpstr>
      <vt:lpstr>Презентация PowerPoint</vt:lpstr>
      <vt:lpstr>Он становится  участником  счастья</vt:lpstr>
      <vt:lpstr>Презентация PowerPoint</vt:lpstr>
      <vt:lpstr>Презентация PowerPoint</vt:lpstr>
      <vt:lpstr>Добрые дела</vt:lpstr>
      <vt:lpstr>Сколько добрых дел!</vt:lpstr>
      <vt:lpstr>Презентация PowerPoint</vt:lpstr>
      <vt:lpstr>СПАСИБО ВАМ  И ДО ВСТРЕЧИ!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 БЛАГОТВОРИТЕЛЬНОСТИ  ОБРАЗ ЖИЗНИ</dc:title>
  <cp:lastModifiedBy>Настя Соколова</cp:lastModifiedBy>
  <cp:revision>8</cp:revision>
  <dcterms:created xsi:type="dcterms:W3CDTF">2018-02-24T22:54:15Z</dcterms:created>
  <dcterms:modified xsi:type="dcterms:W3CDTF">2022-07-22T09:11:28Z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2018-02-25T00:00:00Z</vt:filetime>
  </property>
  <property fmtid="{D5CDD505-2E9C-101B-9397-08002B2CF9AE}" pid="3" name="Creator">
    <vt:lpwstr>Adobe InDesign CC 13.0 (Windows)</vt:lpwstr>
  </property>
  <property fmtid="{D5CDD505-2E9C-101B-9397-08002B2CF9AE}" pid="4" name="LastSaved">
    <vt:filetime>2018-02-24T00:00:00Z</vt:filetime>
  </property>
</Properties>
</file>