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65" r:id="rId4"/>
    <p:sldId id="258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8F572-EF00-4E1C-9F73-14CBA0934040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36286-BD9F-4EAD-B4E6-43C010489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18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C83560-5F5B-4BBB-9BEE-8EB61E070D54}" type="datetime1">
              <a:rPr lang="ru-RU" smtClean="0"/>
              <a:t>09.03.2022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C79-010C-4EC1-8647-9EC0463B4553}" type="datetime1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E8E0-932C-443F-9CEA-D70AE9C638A6}" type="datetime1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349CE1-3112-4A63-A560-3B570DB3F3C2}" type="datetime1">
              <a:rPr lang="ru-RU" smtClean="0"/>
              <a:t>09.03.2022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6E898F-E29A-4E77-9945-DA48D976FB75}" type="datetime1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2715-F0E7-42EA-BCB3-9BB88A25A7C5}" type="datetime1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896-B7EF-4F0B-AACA-A095865FC88D}" type="datetime1">
              <a:rPr lang="ru-RU" smtClean="0"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6C26AD-70C1-4633-AE35-4196633A35A4}" type="datetime1">
              <a:rPr lang="ru-RU" smtClean="0"/>
              <a:t>09.03.2022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6674-2CE4-4BD1-B883-1124E25BD19A}" type="datetime1">
              <a:rPr lang="ru-RU" smtClean="0"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C744F6-4435-49BD-8D23-C997FF62871B}" type="datetime1">
              <a:rPr lang="ru-RU" smtClean="0"/>
              <a:t>09.03.2022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0B46A-18CD-44D5-BF02-C8E998F686A3}" type="datetime1">
              <a:rPr lang="ru-RU" smtClean="0"/>
              <a:t>09.03.2022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C3CDE0-D1B8-4A71-A90A-9A21C773F752}" type="datetime1">
              <a:rPr lang="ru-RU" smtClean="0"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tNKhf2N0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Разве можно забыть маму?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56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Игра «Счастье»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Знаете ли вы какую-нибудь историю про счастливое животное? Знаете ли вы какого-нибудь человека, который практически всегда счастлив? Когда вы сами счастливы, что вы испытываете?</a:t>
            </a:r>
          </a:p>
          <a:p>
            <a:endParaRPr lang="ru-RU" dirty="0"/>
          </a:p>
          <a:p>
            <a:r>
              <a:rPr lang="ru-RU" dirty="0"/>
              <a:t>Я хочу, чтобы вы нарисовали картинку, которая покажет, что бывает, когда вы счастливы. Используйте краски и линии, формы и образы, которые выразят ваше понимание </a:t>
            </a:r>
            <a:r>
              <a:rPr lang="ru-RU" dirty="0" smtClean="0"/>
              <a:t>счастья.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Эмоции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14" y="11598"/>
            <a:ext cx="3732802" cy="6462228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игры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— Почему мы не можем все время чувствовать себя счастливыми?</a:t>
            </a:r>
          </a:p>
          <a:p>
            <a:r>
              <a:rPr lang="ru-RU" dirty="0"/>
              <a:t>— Что ты делаешь, чтобы после какой-нибудь неприятности снова стать радостным?</a:t>
            </a:r>
          </a:p>
          <a:p>
            <a:r>
              <a:rPr lang="ru-RU" dirty="0"/>
              <a:t>— Когда ты испытываешь большое-большое счастье?</a:t>
            </a:r>
          </a:p>
          <a:p>
            <a:r>
              <a:rPr lang="ru-RU" dirty="0"/>
              <a:t>— Делаешь ли ты иногда что-то, что делает счастливым другого?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0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Теленок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www.youtube.com/watch?v=WtNKhf2N0Ms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36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/>
              <a:t>1.	Как вы думаете, был ли счастлив теленок в новом доме, ведь за ним ухаживали и заботились?</a:t>
            </a:r>
          </a:p>
          <a:p>
            <a:r>
              <a:rPr lang="ru-RU" sz="2000" dirty="0"/>
              <a:t>2.	Как </a:t>
            </a:r>
            <a:r>
              <a:rPr lang="ru-RU" sz="2000" dirty="0" smtClean="0"/>
              <a:t>вы думаете, </a:t>
            </a:r>
            <a:r>
              <a:rPr lang="ru-RU" sz="2000" dirty="0"/>
              <a:t>правильно ли поступили мальчики, когда решили отвезти теленка обратно к маме?</a:t>
            </a:r>
          </a:p>
          <a:p>
            <a:r>
              <a:rPr lang="ru-RU" sz="2000" dirty="0"/>
              <a:t>3.	Почему мальчики решились идти через опасный лес с теленком?</a:t>
            </a:r>
          </a:p>
          <a:p>
            <a:r>
              <a:rPr lang="ru-RU" sz="2000" dirty="0"/>
              <a:t>4.	Мама с папой переживали за ребят, беспокоились, что они пропали? Почему?</a:t>
            </a:r>
          </a:p>
          <a:p>
            <a:r>
              <a:rPr lang="ru-RU" sz="2000" dirty="0"/>
              <a:t>5.	Почему мальчики стали защищать друг друга от волка? До встречи с волком братья дружили? А после?</a:t>
            </a:r>
          </a:p>
          <a:p>
            <a:r>
              <a:rPr lang="ru-RU" sz="2000" dirty="0"/>
              <a:t>6.	Почему папа мальчиков </a:t>
            </a:r>
            <a:r>
              <a:rPr lang="ru-RU" sz="2000" dirty="0" smtClean="0"/>
              <a:t>купил еще и корову</a:t>
            </a:r>
            <a:r>
              <a:rPr lang="ru-RU" sz="2000" dirty="0"/>
              <a:t>?</a:t>
            </a:r>
          </a:p>
          <a:p>
            <a:r>
              <a:rPr lang="ru-RU" sz="2000" dirty="0"/>
              <a:t>7.	Как </a:t>
            </a:r>
            <a:r>
              <a:rPr lang="ru-RU" sz="2000" dirty="0" smtClean="0"/>
              <a:t>вы думаете, </a:t>
            </a:r>
            <a:r>
              <a:rPr lang="ru-RU" sz="2000" dirty="0"/>
              <a:t>что случилось после того, как семья вместе вернулась домой?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8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Нарисуй семью животных (любых) и придумай про них сказку или историю.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69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551</TotalTime>
  <Words>147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Эркер</vt:lpstr>
      <vt:lpstr>Разве можно забыть маму?</vt:lpstr>
      <vt:lpstr>Игра «Счастье»</vt:lpstr>
      <vt:lpstr>Эмоции </vt:lpstr>
      <vt:lpstr>Анализ игры</vt:lpstr>
      <vt:lpstr>Теленок </vt:lpstr>
      <vt:lpstr>Вопросы для обсуждения </vt:lpstr>
      <vt:lpstr>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Каждая мама очень любит своего ребенка</dc:title>
  <dc:creator>Сергей</dc:creator>
  <cp:lastModifiedBy>Настя Соколова</cp:lastModifiedBy>
  <cp:revision>17</cp:revision>
  <dcterms:created xsi:type="dcterms:W3CDTF">2020-05-13T11:27:49Z</dcterms:created>
  <dcterms:modified xsi:type="dcterms:W3CDTF">2022-03-09T13:58:38Z</dcterms:modified>
</cp:coreProperties>
</file>