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7" r:id="rId4"/>
    <p:sldId id="298" r:id="rId5"/>
    <p:sldId id="299" r:id="rId6"/>
    <p:sldId id="288" r:id="rId7"/>
    <p:sldId id="300" r:id="rId8"/>
    <p:sldId id="301" r:id="rId9"/>
    <p:sldId id="302" r:id="rId10"/>
    <p:sldId id="304" r:id="rId11"/>
    <p:sldId id="305" r:id="rId12"/>
    <p:sldId id="275" r:id="rId13"/>
    <p:sldId id="277" r:id="rId14"/>
    <p:sldId id="268" r:id="rId15"/>
  </p:sldIdLst>
  <p:sldSz cx="20104100" cy="11309350"/>
  <p:notesSz cx="20104100" cy="1130935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T Norms Bold" panose="02000803040000020004" pitchFamily="2" charset="-52"/>
      <p:bold r:id="rId21"/>
    </p:embeddedFont>
    <p:embeddedFont>
      <p:font typeface="TT Norms Medium" panose="020B0604020202020204" charset="-52"/>
      <p:regular r:id="rId22"/>
    </p:embeddedFont>
    <p:embeddedFont>
      <p:font typeface="TT Norms" panose="020B0604020202020204" charset="-52"/>
      <p:regular r:id="rId23"/>
      <p:bold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3" autoAdjust="0"/>
    <p:restoredTop sz="96733" autoAdjust="0"/>
  </p:normalViewPr>
  <p:slideViewPr>
    <p:cSldViewPr>
      <p:cViewPr varScale="1">
        <p:scale>
          <a:sx n="67" d="100"/>
          <a:sy n="67" d="100"/>
        </p:scale>
        <p:origin x="4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B87AF-C3FF-4703-95D9-4F41F37C10A9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0C0B9-E6DF-450A-9A86-D76FF4D8F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6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0C0B9-E6DF-450A-9A86-D76FF4D8F8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217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0C0B9-E6DF-450A-9A86-D76FF4D8F8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20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0C0B9-E6DF-450A-9A86-D76FF4D8F8C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060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0C0B9-E6DF-450A-9A86-D76FF4D8F8C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5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57799" y="3991023"/>
            <a:ext cx="11388500" cy="1030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008238"/>
                </a:solidFill>
                <a:latin typeface="TT Norms"/>
                <a:cs typeface="TT Nor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2E5E2-2ED6-4D2B-9943-1C917C540F60}" type="datetime1">
              <a:rPr lang="en-US" smtClean="0"/>
              <a:t>7/22/2022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>
            <a:extLst>
              <a:ext uri="{FF2B5EF4-FFF2-40B4-BE49-F238E27FC236}">
                <a16:creationId xmlns:a16="http://schemas.microsoft.com/office/drawing/2014/main" id="{65339439-100D-4D70-9272-6C0DCE20C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250" y="549275"/>
            <a:ext cx="11388500" cy="1030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008238"/>
                </a:solidFill>
                <a:latin typeface="TT Norms"/>
                <a:cs typeface="TT Norms"/>
              </a:defRPr>
            </a:lvl1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943708" y="6464420"/>
            <a:ext cx="5655878" cy="3339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300" b="1" i="0">
                <a:solidFill>
                  <a:schemeClr val="bg1"/>
                </a:solidFill>
                <a:latin typeface="TT Norms"/>
                <a:cs typeface="TT Nor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C6943-7541-4CBF-9E8A-E83B62C3C888}" type="datetime1">
              <a:rPr lang="en-US" smtClean="0"/>
              <a:t>7/22/2022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300" b="1" i="0">
                <a:solidFill>
                  <a:schemeClr val="bg1"/>
                </a:solidFill>
                <a:latin typeface="TT Norms"/>
                <a:cs typeface="TT Nor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8CFB2-708F-4084-8E3A-8C967D852C42}" type="datetime1">
              <a:rPr lang="en-US" smtClean="0"/>
              <a:t>7/22/2022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160174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82897" y="1109913"/>
            <a:ext cx="8105475" cy="4786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70E1B-2CA0-465E-8FDF-2A3627B222AF}" type="datetime1">
              <a:rPr lang="en-US" smtClean="0"/>
              <a:t>7/22/2022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4823" y="1899996"/>
            <a:ext cx="12234452" cy="3934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300" b="1" i="0">
                <a:solidFill>
                  <a:schemeClr val="bg1"/>
                </a:solidFill>
                <a:latin typeface="TT Norms"/>
                <a:cs typeface="TT Nor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34823" y="1899996"/>
            <a:ext cx="12234452" cy="3934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FB4D0-7AE0-46B0-99B3-D4FA9D7259C7}" type="datetime1">
              <a:rPr lang="en-US" smtClean="0"/>
              <a:t>7/22/2022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9743" y="9973069"/>
            <a:ext cx="41592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5" dirty="0">
                <a:solidFill>
                  <a:srgbClr val="002547"/>
                </a:solidFill>
                <a:latin typeface="TT Norms"/>
                <a:cs typeface="TT Norms"/>
              </a:rPr>
              <a:t>Проект реализуется с 2013</a:t>
            </a:r>
            <a:r>
              <a:rPr sz="2450" spc="-70" dirty="0">
                <a:solidFill>
                  <a:srgbClr val="002547"/>
                </a:solidFill>
                <a:latin typeface="TT Norms"/>
                <a:cs typeface="TT Norms"/>
              </a:rPr>
              <a:t> </a:t>
            </a:r>
            <a:r>
              <a:rPr sz="2450" spc="-95" dirty="0">
                <a:solidFill>
                  <a:srgbClr val="002547"/>
                </a:solidFill>
                <a:latin typeface="TT Norms"/>
                <a:cs typeface="TT Norms"/>
              </a:rPr>
              <a:t>г.</a:t>
            </a:r>
            <a:endParaRPr sz="2450" dirty="0">
              <a:latin typeface="TT Norms"/>
              <a:cs typeface="TT Nor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82550" y="-34998"/>
            <a:ext cx="20186650" cy="8558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99743" y="2454275"/>
            <a:ext cx="15716885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393440" algn="l"/>
                <a:tab pos="3882390" algn="l"/>
              </a:tabLst>
            </a:pPr>
            <a:r>
              <a:rPr lang="ru-RU" sz="9600" spc="-80" dirty="0"/>
              <a:t>Школа позитивных </a:t>
            </a:r>
            <a:r>
              <a:rPr lang="en-US" sz="9600" spc="-80" dirty="0"/>
              <a:t/>
            </a:r>
            <a:br>
              <a:rPr lang="en-US" sz="9600" spc="-80" dirty="0"/>
            </a:br>
            <a:r>
              <a:rPr lang="ru-RU" sz="9600" spc="-80" dirty="0"/>
              <a:t>привычек</a:t>
            </a:r>
            <a:endParaRPr sz="9600" dirty="0"/>
          </a:p>
        </p:txBody>
      </p:sp>
      <p:sp>
        <p:nvSpPr>
          <p:cNvPr id="5" name="object 5"/>
          <p:cNvSpPr/>
          <p:nvPr/>
        </p:nvSpPr>
        <p:spPr>
          <a:xfrm>
            <a:off x="15843192" y="9068404"/>
            <a:ext cx="2917555" cy="1735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k object 16">
            <a:extLst>
              <a:ext uri="{FF2B5EF4-FFF2-40B4-BE49-F238E27FC236}">
                <a16:creationId xmlns:a16="http://schemas.microsoft.com/office/drawing/2014/main" id="{D0991556-024E-4594-B4FB-ED401C80D578}"/>
              </a:ext>
            </a:extLst>
          </p:cNvPr>
          <p:cNvSpPr/>
          <p:nvPr/>
        </p:nvSpPr>
        <p:spPr>
          <a:xfrm>
            <a:off x="6525175" y="1616075"/>
            <a:ext cx="12670875" cy="7362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8790F48-C101-4692-8E94-1C169FC1006C}"/>
              </a:ext>
            </a:extLst>
          </p:cNvPr>
          <p:cNvGrpSpPr/>
          <p:nvPr/>
        </p:nvGrpSpPr>
        <p:grpSpPr>
          <a:xfrm>
            <a:off x="1496429" y="3334223"/>
            <a:ext cx="4181646" cy="5085715"/>
            <a:chOff x="1496429" y="3334223"/>
            <a:chExt cx="4181646" cy="5085715"/>
          </a:xfrm>
        </p:grpSpPr>
        <p:sp>
          <p:nvSpPr>
            <p:cNvPr id="4" name="object 4"/>
            <p:cNvSpPr/>
            <p:nvPr/>
          </p:nvSpPr>
          <p:spPr>
            <a:xfrm>
              <a:off x="1496429" y="3334223"/>
              <a:ext cx="4163060" cy="5085715"/>
            </a:xfrm>
            <a:custGeom>
              <a:avLst/>
              <a:gdLst/>
              <a:ahLst/>
              <a:cxnLst/>
              <a:rect l="l" t="t" r="r" b="b"/>
              <a:pathLst>
                <a:path w="4163060" h="5085715">
                  <a:moveTo>
                    <a:pt x="1620107" y="0"/>
                  </a:moveTo>
                  <a:lnTo>
                    <a:pt x="1574001" y="5916"/>
                  </a:lnTo>
                  <a:lnTo>
                    <a:pt x="1530346" y="23667"/>
                  </a:lnTo>
                  <a:lnTo>
                    <a:pt x="1491593" y="53252"/>
                  </a:lnTo>
                  <a:lnTo>
                    <a:pt x="53228" y="1491575"/>
                  </a:lnTo>
                  <a:lnTo>
                    <a:pt x="23657" y="1530343"/>
                  </a:lnTo>
                  <a:lnTo>
                    <a:pt x="5914" y="1574006"/>
                  </a:lnTo>
                  <a:lnTo>
                    <a:pt x="0" y="1620114"/>
                  </a:lnTo>
                  <a:lnTo>
                    <a:pt x="5914" y="1666221"/>
                  </a:lnTo>
                  <a:lnTo>
                    <a:pt x="23657" y="1709881"/>
                  </a:lnTo>
                  <a:lnTo>
                    <a:pt x="53228" y="1748645"/>
                  </a:lnTo>
                  <a:lnTo>
                    <a:pt x="847235" y="2542663"/>
                  </a:lnTo>
                  <a:lnTo>
                    <a:pt x="53228" y="3336681"/>
                  </a:lnTo>
                  <a:lnTo>
                    <a:pt x="23657" y="3375445"/>
                  </a:lnTo>
                  <a:lnTo>
                    <a:pt x="5914" y="3419105"/>
                  </a:lnTo>
                  <a:lnTo>
                    <a:pt x="0" y="3465212"/>
                  </a:lnTo>
                  <a:lnTo>
                    <a:pt x="5914" y="3511320"/>
                  </a:lnTo>
                  <a:lnTo>
                    <a:pt x="23657" y="3554982"/>
                  </a:lnTo>
                  <a:lnTo>
                    <a:pt x="53228" y="3593751"/>
                  </a:lnTo>
                  <a:lnTo>
                    <a:pt x="1491593" y="5032074"/>
                  </a:lnTo>
                  <a:lnTo>
                    <a:pt x="1530346" y="5061659"/>
                  </a:lnTo>
                  <a:lnTo>
                    <a:pt x="1574001" y="5079409"/>
                  </a:lnTo>
                  <a:lnTo>
                    <a:pt x="1620107" y="5085326"/>
                  </a:lnTo>
                  <a:lnTo>
                    <a:pt x="1666213" y="5079409"/>
                  </a:lnTo>
                  <a:lnTo>
                    <a:pt x="1709868" y="5061659"/>
                  </a:lnTo>
                  <a:lnTo>
                    <a:pt x="1748622" y="5032074"/>
                  </a:lnTo>
                  <a:lnTo>
                    <a:pt x="4109702" y="2671361"/>
                  </a:lnTo>
                  <a:lnTo>
                    <a:pt x="4149651" y="2611146"/>
                  </a:lnTo>
                  <a:lnTo>
                    <a:pt x="4162915" y="2542663"/>
                  </a:lnTo>
                  <a:lnTo>
                    <a:pt x="4159615" y="2507894"/>
                  </a:lnTo>
                  <a:lnTo>
                    <a:pt x="4133015" y="2442514"/>
                  </a:lnTo>
                  <a:lnTo>
                    <a:pt x="1748622" y="53252"/>
                  </a:lnTo>
                  <a:lnTo>
                    <a:pt x="1709868" y="23667"/>
                  </a:lnTo>
                  <a:lnTo>
                    <a:pt x="1666213" y="5916"/>
                  </a:lnTo>
                  <a:lnTo>
                    <a:pt x="1620107" y="0"/>
                  </a:lnTo>
                  <a:close/>
                </a:path>
              </a:pathLst>
            </a:custGeom>
            <a:solidFill>
              <a:srgbClr val="FCB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470697" y="0"/>
                  </a:move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0" y="470697"/>
                  </a:move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45442" y="4762354"/>
              <a:ext cx="401955" cy="401955"/>
            </a:xfrm>
            <a:custGeom>
              <a:avLst/>
              <a:gdLst/>
              <a:ahLst/>
              <a:cxnLst/>
              <a:rect l="l" t="t" r="r" b="b"/>
              <a:pathLst>
                <a:path w="401954" h="401954">
                  <a:moveTo>
                    <a:pt x="200883" y="0"/>
                  </a:moveTo>
                  <a:lnTo>
                    <a:pt x="154825" y="5305"/>
                  </a:lnTo>
                  <a:lnTo>
                    <a:pt x="112542" y="20419"/>
                  </a:lnTo>
                  <a:lnTo>
                    <a:pt x="75243" y="44133"/>
                  </a:lnTo>
                  <a:lnTo>
                    <a:pt x="44133" y="75243"/>
                  </a:lnTo>
                  <a:lnTo>
                    <a:pt x="20419" y="112542"/>
                  </a:lnTo>
                  <a:lnTo>
                    <a:pt x="5305" y="154825"/>
                  </a:lnTo>
                  <a:lnTo>
                    <a:pt x="0" y="200883"/>
                  </a:lnTo>
                  <a:lnTo>
                    <a:pt x="5305" y="246942"/>
                  </a:lnTo>
                  <a:lnTo>
                    <a:pt x="20419" y="289224"/>
                  </a:lnTo>
                  <a:lnTo>
                    <a:pt x="44133" y="326524"/>
                  </a:lnTo>
                  <a:lnTo>
                    <a:pt x="75243" y="357634"/>
                  </a:lnTo>
                  <a:lnTo>
                    <a:pt x="112542" y="381348"/>
                  </a:lnTo>
                  <a:lnTo>
                    <a:pt x="154825" y="396462"/>
                  </a:lnTo>
                  <a:lnTo>
                    <a:pt x="200883" y="401767"/>
                  </a:lnTo>
                  <a:lnTo>
                    <a:pt x="246946" y="396462"/>
                  </a:lnTo>
                  <a:lnTo>
                    <a:pt x="289229" y="381348"/>
                  </a:lnTo>
                  <a:lnTo>
                    <a:pt x="326528" y="357634"/>
                  </a:lnTo>
                  <a:lnTo>
                    <a:pt x="357637" y="326524"/>
                  </a:lnTo>
                  <a:lnTo>
                    <a:pt x="381350" y="289224"/>
                  </a:lnTo>
                  <a:lnTo>
                    <a:pt x="396462" y="246942"/>
                  </a:lnTo>
                  <a:lnTo>
                    <a:pt x="401767" y="200883"/>
                  </a:lnTo>
                  <a:lnTo>
                    <a:pt x="396462" y="154825"/>
                  </a:lnTo>
                  <a:lnTo>
                    <a:pt x="381350" y="112542"/>
                  </a:lnTo>
                  <a:lnTo>
                    <a:pt x="357637" y="75243"/>
                  </a:lnTo>
                  <a:lnTo>
                    <a:pt x="326528" y="44133"/>
                  </a:lnTo>
                  <a:lnTo>
                    <a:pt x="289229" y="20419"/>
                  </a:lnTo>
                  <a:lnTo>
                    <a:pt x="246946" y="5305"/>
                  </a:lnTo>
                  <a:lnTo>
                    <a:pt x="200883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461954" y="0"/>
                  </a:move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0" y="461954"/>
                  </a:move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77219" y="4251109"/>
              <a:ext cx="394335" cy="394335"/>
            </a:xfrm>
            <a:custGeom>
              <a:avLst/>
              <a:gdLst/>
              <a:ahLst/>
              <a:cxnLst/>
              <a:rect l="l" t="t" r="r" b="b"/>
              <a:pathLst>
                <a:path w="394335" h="394335">
                  <a:moveTo>
                    <a:pt x="197145" y="0"/>
                  </a:moveTo>
                  <a:lnTo>
                    <a:pt x="151943" y="5207"/>
                  </a:lnTo>
                  <a:lnTo>
                    <a:pt x="110447" y="20039"/>
                  </a:lnTo>
                  <a:lnTo>
                    <a:pt x="73843" y="43312"/>
                  </a:lnTo>
                  <a:lnTo>
                    <a:pt x="43312" y="73844"/>
                  </a:lnTo>
                  <a:lnTo>
                    <a:pt x="20038" y="110451"/>
                  </a:lnTo>
                  <a:lnTo>
                    <a:pt x="5206" y="151950"/>
                  </a:lnTo>
                  <a:lnTo>
                    <a:pt x="0" y="197156"/>
                  </a:lnTo>
                  <a:lnTo>
                    <a:pt x="5206" y="242361"/>
                  </a:lnTo>
                  <a:lnTo>
                    <a:pt x="20038" y="283858"/>
                  </a:lnTo>
                  <a:lnTo>
                    <a:pt x="43312" y="320463"/>
                  </a:lnTo>
                  <a:lnTo>
                    <a:pt x="73843" y="350993"/>
                  </a:lnTo>
                  <a:lnTo>
                    <a:pt x="110447" y="374265"/>
                  </a:lnTo>
                  <a:lnTo>
                    <a:pt x="151943" y="389095"/>
                  </a:lnTo>
                  <a:lnTo>
                    <a:pt x="197145" y="394302"/>
                  </a:lnTo>
                  <a:lnTo>
                    <a:pt x="242352" y="389095"/>
                  </a:lnTo>
                  <a:lnTo>
                    <a:pt x="283850" y="374265"/>
                  </a:lnTo>
                  <a:lnTo>
                    <a:pt x="320457" y="350993"/>
                  </a:lnTo>
                  <a:lnTo>
                    <a:pt x="350989" y="320463"/>
                  </a:lnTo>
                  <a:lnTo>
                    <a:pt x="374262" y="283858"/>
                  </a:lnTo>
                  <a:lnTo>
                    <a:pt x="389095" y="242361"/>
                  </a:lnTo>
                  <a:lnTo>
                    <a:pt x="394302" y="197156"/>
                  </a:lnTo>
                  <a:lnTo>
                    <a:pt x="389095" y="151950"/>
                  </a:lnTo>
                  <a:lnTo>
                    <a:pt x="374262" y="110451"/>
                  </a:lnTo>
                  <a:lnTo>
                    <a:pt x="350989" y="73844"/>
                  </a:lnTo>
                  <a:lnTo>
                    <a:pt x="320457" y="43312"/>
                  </a:lnTo>
                  <a:lnTo>
                    <a:pt x="283850" y="20039"/>
                  </a:lnTo>
                  <a:lnTo>
                    <a:pt x="242352" y="5207"/>
                  </a:lnTo>
                  <a:lnTo>
                    <a:pt x="197145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 rot="681074">
              <a:off x="3923785" y="6538945"/>
              <a:ext cx="1487805" cy="831850"/>
            </a:xfrm>
            <a:custGeom>
              <a:avLst/>
              <a:gdLst/>
              <a:ahLst/>
              <a:cxnLst/>
              <a:rect l="l" t="t" r="r" b="b"/>
              <a:pathLst>
                <a:path w="1487804" h="831850">
                  <a:moveTo>
                    <a:pt x="0" y="170026"/>
                  </a:moveTo>
                  <a:lnTo>
                    <a:pt x="6834" y="216742"/>
                  </a:lnTo>
                  <a:lnTo>
                    <a:pt x="16440" y="262356"/>
                  </a:lnTo>
                  <a:lnTo>
                    <a:pt x="28718" y="306790"/>
                  </a:lnTo>
                  <a:lnTo>
                    <a:pt x="43574" y="349968"/>
                  </a:lnTo>
                  <a:lnTo>
                    <a:pt x="60909" y="391812"/>
                  </a:lnTo>
                  <a:lnTo>
                    <a:pt x="80627" y="432246"/>
                  </a:lnTo>
                  <a:lnTo>
                    <a:pt x="102632" y="471193"/>
                  </a:lnTo>
                  <a:lnTo>
                    <a:pt x="126826" y="508576"/>
                  </a:lnTo>
                  <a:lnTo>
                    <a:pt x="153113" y="544317"/>
                  </a:lnTo>
                  <a:lnTo>
                    <a:pt x="181395" y="578342"/>
                  </a:lnTo>
                  <a:lnTo>
                    <a:pt x="211577" y="610571"/>
                  </a:lnTo>
                  <a:lnTo>
                    <a:pt x="243561" y="640929"/>
                  </a:lnTo>
                  <a:lnTo>
                    <a:pt x="277250" y="669338"/>
                  </a:lnTo>
                  <a:lnTo>
                    <a:pt x="312548" y="695722"/>
                  </a:lnTo>
                  <a:lnTo>
                    <a:pt x="349358" y="720003"/>
                  </a:lnTo>
                  <a:lnTo>
                    <a:pt x="387583" y="742106"/>
                  </a:lnTo>
                  <a:lnTo>
                    <a:pt x="427126" y="761952"/>
                  </a:lnTo>
                  <a:lnTo>
                    <a:pt x="467891" y="779466"/>
                  </a:lnTo>
                  <a:lnTo>
                    <a:pt x="509780" y="794569"/>
                  </a:lnTo>
                  <a:lnTo>
                    <a:pt x="552697" y="807186"/>
                  </a:lnTo>
                  <a:lnTo>
                    <a:pt x="596545" y="817240"/>
                  </a:lnTo>
                  <a:lnTo>
                    <a:pt x="641227" y="824653"/>
                  </a:lnTo>
                  <a:lnTo>
                    <a:pt x="686647" y="829348"/>
                  </a:lnTo>
                  <a:lnTo>
                    <a:pt x="732707" y="831249"/>
                  </a:lnTo>
                  <a:lnTo>
                    <a:pt x="779311" y="830280"/>
                  </a:lnTo>
                  <a:lnTo>
                    <a:pt x="826362" y="826362"/>
                  </a:lnTo>
                  <a:lnTo>
                    <a:pt x="873079" y="819528"/>
                  </a:lnTo>
                  <a:lnTo>
                    <a:pt x="918694" y="809924"/>
                  </a:lnTo>
                  <a:lnTo>
                    <a:pt x="963129" y="797646"/>
                  </a:lnTo>
                  <a:lnTo>
                    <a:pt x="1006307" y="782792"/>
                  </a:lnTo>
                  <a:lnTo>
                    <a:pt x="1048152" y="765457"/>
                  </a:lnTo>
                  <a:lnTo>
                    <a:pt x="1088586" y="745740"/>
                  </a:lnTo>
                  <a:lnTo>
                    <a:pt x="1127534" y="723736"/>
                  </a:lnTo>
                  <a:lnTo>
                    <a:pt x="1164917" y="699542"/>
                  </a:lnTo>
                  <a:lnTo>
                    <a:pt x="1200659" y="673256"/>
                  </a:lnTo>
                  <a:lnTo>
                    <a:pt x="1234683" y="644973"/>
                  </a:lnTo>
                  <a:lnTo>
                    <a:pt x="1266912" y="614792"/>
                  </a:lnTo>
                  <a:lnTo>
                    <a:pt x="1297270" y="582808"/>
                  </a:lnTo>
                  <a:lnTo>
                    <a:pt x="1325679" y="549119"/>
                  </a:lnTo>
                  <a:lnTo>
                    <a:pt x="1352063" y="513821"/>
                  </a:lnTo>
                  <a:lnTo>
                    <a:pt x="1376344" y="477011"/>
                  </a:lnTo>
                  <a:lnTo>
                    <a:pt x="1398447" y="438786"/>
                  </a:lnTo>
                  <a:lnTo>
                    <a:pt x="1418293" y="399242"/>
                  </a:lnTo>
                  <a:lnTo>
                    <a:pt x="1435807" y="358477"/>
                  </a:lnTo>
                  <a:lnTo>
                    <a:pt x="1450911" y="316588"/>
                  </a:lnTo>
                  <a:lnTo>
                    <a:pt x="1463528" y="273670"/>
                  </a:lnTo>
                  <a:lnTo>
                    <a:pt x="1473582" y="229821"/>
                  </a:lnTo>
                  <a:lnTo>
                    <a:pt x="1480996" y="185138"/>
                  </a:lnTo>
                  <a:lnTo>
                    <a:pt x="1485692" y="139718"/>
                  </a:lnTo>
                  <a:lnTo>
                    <a:pt x="1487594" y="93657"/>
                  </a:lnTo>
                  <a:lnTo>
                    <a:pt x="1486625" y="47052"/>
                  </a:lnTo>
                  <a:lnTo>
                    <a:pt x="1482708" y="0"/>
                  </a:lnTo>
                </a:path>
              </a:pathLst>
            </a:custGeom>
            <a:ln w="27894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D8A3A4B-8095-4ED5-A926-B6D90F3C204F}"/>
              </a:ext>
            </a:extLst>
          </p:cNvPr>
          <p:cNvSpPr/>
          <p:nvPr/>
        </p:nvSpPr>
        <p:spPr>
          <a:xfrm>
            <a:off x="7918450" y="3902075"/>
            <a:ext cx="1005205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000" b="1" kern="0" spc="-5" dirty="0">
                <a:solidFill>
                  <a:srgbClr val="008238"/>
                </a:solidFill>
                <a:latin typeface="TT Norms"/>
                <a:ea typeface="+mj-ea"/>
              </a:rPr>
              <a:t>Как мы можем </a:t>
            </a:r>
            <a:endParaRPr lang="en-US" sz="10000" b="1" kern="0" spc="-5" dirty="0">
              <a:solidFill>
                <a:srgbClr val="008238"/>
              </a:solidFill>
              <a:latin typeface="TT Norms"/>
              <a:ea typeface="+mj-ea"/>
            </a:endParaRPr>
          </a:p>
          <a:p>
            <a:pPr algn="ctr"/>
            <a:r>
              <a:rPr lang="ru-RU" sz="10000" b="1" kern="0" spc="-5" dirty="0">
                <a:solidFill>
                  <a:srgbClr val="008238"/>
                </a:solidFill>
                <a:latin typeface="TT Norms"/>
                <a:ea typeface="+mj-ea"/>
              </a:rPr>
              <a:t>помочь?</a:t>
            </a:r>
            <a:endParaRPr lang="ru-RU" sz="10000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1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6823BE7-000A-4719-8456-75D70A95D8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ru-RU" dirty="0" err="1"/>
              <a:t>мотрим</a:t>
            </a:r>
            <a:r>
              <a:rPr lang="ru-RU" dirty="0"/>
              <a:t> видео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BC3D1BC-13A2-464A-BC51-6616C82025D4}"/>
              </a:ext>
            </a:extLst>
          </p:cNvPr>
          <p:cNvGrpSpPr/>
          <p:nvPr/>
        </p:nvGrpSpPr>
        <p:grpSpPr>
          <a:xfrm>
            <a:off x="1174750" y="1997075"/>
            <a:ext cx="17754600" cy="8229600"/>
            <a:chOff x="1174750" y="1997075"/>
            <a:chExt cx="17754600" cy="82296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A7895D4-B1E5-45A3-BA13-850F677C5B3A}"/>
                </a:ext>
              </a:extLst>
            </p:cNvPr>
            <p:cNvSpPr/>
            <p:nvPr/>
          </p:nvSpPr>
          <p:spPr>
            <a:xfrm>
              <a:off x="1174750" y="1997075"/>
              <a:ext cx="17754600" cy="8229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Равнобедренный треугольник 7">
              <a:extLst>
                <a:ext uri="{FF2B5EF4-FFF2-40B4-BE49-F238E27FC236}">
                  <a16:creationId xmlns:a16="http://schemas.microsoft.com/office/drawing/2014/main" id="{72ED7E15-334B-42DC-AD78-F966FF68F32C}"/>
                </a:ext>
              </a:extLst>
            </p:cNvPr>
            <p:cNvSpPr/>
            <p:nvPr/>
          </p:nvSpPr>
          <p:spPr>
            <a:xfrm rot="5400000">
              <a:off x="9484280" y="5573473"/>
              <a:ext cx="1135541" cy="107680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Номер слайда 5"/>
          <p:cNvSpPr txBox="1">
            <a:spLocks/>
          </p:cNvSpPr>
          <p:nvPr/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86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6396780-FC0A-40E5-9DB5-0E7595F528D1}"/>
              </a:ext>
            </a:extLst>
          </p:cNvPr>
          <p:cNvGrpSpPr/>
          <p:nvPr/>
        </p:nvGrpSpPr>
        <p:grpSpPr>
          <a:xfrm>
            <a:off x="3155733" y="2109635"/>
            <a:ext cx="6900477" cy="4636351"/>
            <a:chOff x="9609349" y="706121"/>
            <a:chExt cx="8349577" cy="5247584"/>
          </a:xfrm>
        </p:grpSpPr>
        <p:sp>
          <p:nvSpPr>
            <p:cNvPr id="3" name="bk object 16">
              <a:extLst>
                <a:ext uri="{FF2B5EF4-FFF2-40B4-BE49-F238E27FC236}">
                  <a16:creationId xmlns:a16="http://schemas.microsoft.com/office/drawing/2014/main" id="{DEAD1D76-7B6E-4127-AF7E-2EFBFE3DCB2D}"/>
                </a:ext>
              </a:extLst>
            </p:cNvPr>
            <p:cNvSpPr/>
            <p:nvPr/>
          </p:nvSpPr>
          <p:spPr>
            <a:xfrm>
              <a:off x="9609349" y="706121"/>
              <a:ext cx="8349577" cy="52475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7125DBF5-4461-4BD3-B2B5-1A28DD13B6E3}"/>
                </a:ext>
              </a:extLst>
            </p:cNvPr>
            <p:cNvSpPr/>
            <p:nvPr/>
          </p:nvSpPr>
          <p:spPr>
            <a:xfrm>
              <a:off x="9969176" y="2533595"/>
              <a:ext cx="7686133" cy="1455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0" kern="0" spc="-5" dirty="0">
                  <a:solidFill>
                    <a:srgbClr val="008238"/>
                  </a:solidFill>
                  <a:latin typeface="TT Norms Bold" panose="02000803040000020004" pitchFamily="50" charset="-52"/>
                  <a:ea typeface="+mj-ea"/>
                </a:rPr>
                <a:t>Поиграем?</a:t>
              </a:r>
              <a:endParaRPr lang="ru-RU" sz="8000" dirty="0">
                <a:solidFill>
                  <a:srgbClr val="008238"/>
                </a:solidFill>
                <a:latin typeface="TT Norms Bold" panose="02000803040000020004" pitchFamily="50" charset="-52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18F60F4-6C98-4917-8914-3024AABD4E82}"/>
              </a:ext>
            </a:extLst>
          </p:cNvPr>
          <p:cNvGrpSpPr/>
          <p:nvPr/>
        </p:nvGrpSpPr>
        <p:grpSpPr>
          <a:xfrm>
            <a:off x="1227367" y="6536564"/>
            <a:ext cx="3455905" cy="4203070"/>
            <a:chOff x="1496429" y="3334223"/>
            <a:chExt cx="4181646" cy="5085715"/>
          </a:xfrm>
        </p:grpSpPr>
        <p:sp>
          <p:nvSpPr>
            <p:cNvPr id="30" name="object 4">
              <a:extLst>
                <a:ext uri="{FF2B5EF4-FFF2-40B4-BE49-F238E27FC236}">
                  <a16:creationId xmlns:a16="http://schemas.microsoft.com/office/drawing/2014/main" id="{780FBFB4-6DAD-4666-9157-3B58E70868E6}"/>
                </a:ext>
              </a:extLst>
            </p:cNvPr>
            <p:cNvSpPr/>
            <p:nvPr/>
          </p:nvSpPr>
          <p:spPr>
            <a:xfrm>
              <a:off x="1496429" y="3334223"/>
              <a:ext cx="4163060" cy="5085715"/>
            </a:xfrm>
            <a:custGeom>
              <a:avLst/>
              <a:gdLst/>
              <a:ahLst/>
              <a:cxnLst/>
              <a:rect l="l" t="t" r="r" b="b"/>
              <a:pathLst>
                <a:path w="4163060" h="5085715">
                  <a:moveTo>
                    <a:pt x="1620107" y="0"/>
                  </a:moveTo>
                  <a:lnTo>
                    <a:pt x="1574001" y="5916"/>
                  </a:lnTo>
                  <a:lnTo>
                    <a:pt x="1530346" y="23667"/>
                  </a:lnTo>
                  <a:lnTo>
                    <a:pt x="1491593" y="53252"/>
                  </a:lnTo>
                  <a:lnTo>
                    <a:pt x="53228" y="1491575"/>
                  </a:lnTo>
                  <a:lnTo>
                    <a:pt x="23657" y="1530343"/>
                  </a:lnTo>
                  <a:lnTo>
                    <a:pt x="5914" y="1574006"/>
                  </a:lnTo>
                  <a:lnTo>
                    <a:pt x="0" y="1620114"/>
                  </a:lnTo>
                  <a:lnTo>
                    <a:pt x="5914" y="1666221"/>
                  </a:lnTo>
                  <a:lnTo>
                    <a:pt x="23657" y="1709881"/>
                  </a:lnTo>
                  <a:lnTo>
                    <a:pt x="53228" y="1748645"/>
                  </a:lnTo>
                  <a:lnTo>
                    <a:pt x="847235" y="2542663"/>
                  </a:lnTo>
                  <a:lnTo>
                    <a:pt x="53228" y="3336681"/>
                  </a:lnTo>
                  <a:lnTo>
                    <a:pt x="23657" y="3375445"/>
                  </a:lnTo>
                  <a:lnTo>
                    <a:pt x="5914" y="3419105"/>
                  </a:lnTo>
                  <a:lnTo>
                    <a:pt x="0" y="3465212"/>
                  </a:lnTo>
                  <a:lnTo>
                    <a:pt x="5914" y="3511320"/>
                  </a:lnTo>
                  <a:lnTo>
                    <a:pt x="23657" y="3554982"/>
                  </a:lnTo>
                  <a:lnTo>
                    <a:pt x="53228" y="3593751"/>
                  </a:lnTo>
                  <a:lnTo>
                    <a:pt x="1491593" y="5032074"/>
                  </a:lnTo>
                  <a:lnTo>
                    <a:pt x="1530346" y="5061659"/>
                  </a:lnTo>
                  <a:lnTo>
                    <a:pt x="1574001" y="5079409"/>
                  </a:lnTo>
                  <a:lnTo>
                    <a:pt x="1620107" y="5085326"/>
                  </a:lnTo>
                  <a:lnTo>
                    <a:pt x="1666213" y="5079409"/>
                  </a:lnTo>
                  <a:lnTo>
                    <a:pt x="1709868" y="5061659"/>
                  </a:lnTo>
                  <a:lnTo>
                    <a:pt x="1748622" y="5032074"/>
                  </a:lnTo>
                  <a:lnTo>
                    <a:pt x="4109702" y="2671361"/>
                  </a:lnTo>
                  <a:lnTo>
                    <a:pt x="4149651" y="2611146"/>
                  </a:lnTo>
                  <a:lnTo>
                    <a:pt x="4162915" y="2542663"/>
                  </a:lnTo>
                  <a:lnTo>
                    <a:pt x="4159615" y="2507894"/>
                  </a:lnTo>
                  <a:lnTo>
                    <a:pt x="4133015" y="2442514"/>
                  </a:lnTo>
                  <a:lnTo>
                    <a:pt x="1748622" y="53252"/>
                  </a:lnTo>
                  <a:lnTo>
                    <a:pt x="1709868" y="23667"/>
                  </a:lnTo>
                  <a:lnTo>
                    <a:pt x="1666213" y="5916"/>
                  </a:lnTo>
                  <a:lnTo>
                    <a:pt x="1620107" y="0"/>
                  </a:lnTo>
                  <a:close/>
                </a:path>
              </a:pathLst>
            </a:custGeom>
            <a:solidFill>
              <a:srgbClr val="FCB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5">
              <a:extLst>
                <a:ext uri="{FF2B5EF4-FFF2-40B4-BE49-F238E27FC236}">
                  <a16:creationId xmlns:a16="http://schemas.microsoft.com/office/drawing/2014/main" id="{F006D71D-9079-46BE-BB17-50AB059D72F0}"/>
                </a:ext>
              </a:extLst>
            </p:cNvPr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470697" y="0"/>
                  </a:move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6">
              <a:extLst>
                <a:ext uri="{FF2B5EF4-FFF2-40B4-BE49-F238E27FC236}">
                  <a16:creationId xmlns:a16="http://schemas.microsoft.com/office/drawing/2014/main" id="{A88B70DC-EED0-430A-B61D-6716ADBDCB9B}"/>
                </a:ext>
              </a:extLst>
            </p:cNvPr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0" y="470697"/>
                  </a:move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7">
              <a:extLst>
                <a:ext uri="{FF2B5EF4-FFF2-40B4-BE49-F238E27FC236}">
                  <a16:creationId xmlns:a16="http://schemas.microsoft.com/office/drawing/2014/main" id="{16D9B287-F195-49FD-A244-878B5D5EEDE0}"/>
                </a:ext>
              </a:extLst>
            </p:cNvPr>
            <p:cNvSpPr/>
            <p:nvPr/>
          </p:nvSpPr>
          <p:spPr>
            <a:xfrm>
              <a:off x="3345442" y="4762354"/>
              <a:ext cx="401955" cy="401955"/>
            </a:xfrm>
            <a:custGeom>
              <a:avLst/>
              <a:gdLst/>
              <a:ahLst/>
              <a:cxnLst/>
              <a:rect l="l" t="t" r="r" b="b"/>
              <a:pathLst>
                <a:path w="401954" h="401954">
                  <a:moveTo>
                    <a:pt x="200883" y="0"/>
                  </a:moveTo>
                  <a:lnTo>
                    <a:pt x="154825" y="5305"/>
                  </a:lnTo>
                  <a:lnTo>
                    <a:pt x="112542" y="20419"/>
                  </a:lnTo>
                  <a:lnTo>
                    <a:pt x="75243" y="44133"/>
                  </a:lnTo>
                  <a:lnTo>
                    <a:pt x="44133" y="75243"/>
                  </a:lnTo>
                  <a:lnTo>
                    <a:pt x="20419" y="112542"/>
                  </a:lnTo>
                  <a:lnTo>
                    <a:pt x="5305" y="154825"/>
                  </a:lnTo>
                  <a:lnTo>
                    <a:pt x="0" y="200883"/>
                  </a:lnTo>
                  <a:lnTo>
                    <a:pt x="5305" y="246942"/>
                  </a:lnTo>
                  <a:lnTo>
                    <a:pt x="20419" y="289224"/>
                  </a:lnTo>
                  <a:lnTo>
                    <a:pt x="44133" y="326524"/>
                  </a:lnTo>
                  <a:lnTo>
                    <a:pt x="75243" y="357634"/>
                  </a:lnTo>
                  <a:lnTo>
                    <a:pt x="112542" y="381348"/>
                  </a:lnTo>
                  <a:lnTo>
                    <a:pt x="154825" y="396462"/>
                  </a:lnTo>
                  <a:lnTo>
                    <a:pt x="200883" y="401767"/>
                  </a:lnTo>
                  <a:lnTo>
                    <a:pt x="246946" y="396462"/>
                  </a:lnTo>
                  <a:lnTo>
                    <a:pt x="289229" y="381348"/>
                  </a:lnTo>
                  <a:lnTo>
                    <a:pt x="326528" y="357634"/>
                  </a:lnTo>
                  <a:lnTo>
                    <a:pt x="357637" y="326524"/>
                  </a:lnTo>
                  <a:lnTo>
                    <a:pt x="381350" y="289224"/>
                  </a:lnTo>
                  <a:lnTo>
                    <a:pt x="396462" y="246942"/>
                  </a:lnTo>
                  <a:lnTo>
                    <a:pt x="401767" y="200883"/>
                  </a:lnTo>
                  <a:lnTo>
                    <a:pt x="396462" y="154825"/>
                  </a:lnTo>
                  <a:lnTo>
                    <a:pt x="381350" y="112542"/>
                  </a:lnTo>
                  <a:lnTo>
                    <a:pt x="357637" y="75243"/>
                  </a:lnTo>
                  <a:lnTo>
                    <a:pt x="326528" y="44133"/>
                  </a:lnTo>
                  <a:lnTo>
                    <a:pt x="289229" y="20419"/>
                  </a:lnTo>
                  <a:lnTo>
                    <a:pt x="246946" y="5305"/>
                  </a:lnTo>
                  <a:lnTo>
                    <a:pt x="200883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8">
              <a:extLst>
                <a:ext uri="{FF2B5EF4-FFF2-40B4-BE49-F238E27FC236}">
                  <a16:creationId xmlns:a16="http://schemas.microsoft.com/office/drawing/2014/main" id="{CAE0B8D6-B1D8-4E1E-98CC-2CCBDBCB7EDB}"/>
                </a:ext>
              </a:extLst>
            </p:cNvPr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461954" y="0"/>
                  </a:move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9">
              <a:extLst>
                <a:ext uri="{FF2B5EF4-FFF2-40B4-BE49-F238E27FC236}">
                  <a16:creationId xmlns:a16="http://schemas.microsoft.com/office/drawing/2014/main" id="{405DF19A-F3F1-444D-B4D2-422448CDF18C}"/>
                </a:ext>
              </a:extLst>
            </p:cNvPr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0" y="461954"/>
                  </a:move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0">
              <a:extLst>
                <a:ext uri="{FF2B5EF4-FFF2-40B4-BE49-F238E27FC236}">
                  <a16:creationId xmlns:a16="http://schemas.microsoft.com/office/drawing/2014/main" id="{02313346-B498-4BB6-A2B4-B66560539214}"/>
                </a:ext>
              </a:extLst>
            </p:cNvPr>
            <p:cNvSpPr/>
            <p:nvPr/>
          </p:nvSpPr>
          <p:spPr>
            <a:xfrm>
              <a:off x="4977219" y="4251109"/>
              <a:ext cx="394335" cy="394335"/>
            </a:xfrm>
            <a:custGeom>
              <a:avLst/>
              <a:gdLst/>
              <a:ahLst/>
              <a:cxnLst/>
              <a:rect l="l" t="t" r="r" b="b"/>
              <a:pathLst>
                <a:path w="394335" h="394335">
                  <a:moveTo>
                    <a:pt x="197145" y="0"/>
                  </a:moveTo>
                  <a:lnTo>
                    <a:pt x="151943" y="5207"/>
                  </a:lnTo>
                  <a:lnTo>
                    <a:pt x="110447" y="20039"/>
                  </a:lnTo>
                  <a:lnTo>
                    <a:pt x="73843" y="43312"/>
                  </a:lnTo>
                  <a:lnTo>
                    <a:pt x="43312" y="73844"/>
                  </a:lnTo>
                  <a:lnTo>
                    <a:pt x="20038" y="110451"/>
                  </a:lnTo>
                  <a:lnTo>
                    <a:pt x="5206" y="151950"/>
                  </a:lnTo>
                  <a:lnTo>
                    <a:pt x="0" y="197156"/>
                  </a:lnTo>
                  <a:lnTo>
                    <a:pt x="5206" y="242361"/>
                  </a:lnTo>
                  <a:lnTo>
                    <a:pt x="20038" y="283858"/>
                  </a:lnTo>
                  <a:lnTo>
                    <a:pt x="43312" y="320463"/>
                  </a:lnTo>
                  <a:lnTo>
                    <a:pt x="73843" y="350993"/>
                  </a:lnTo>
                  <a:lnTo>
                    <a:pt x="110447" y="374265"/>
                  </a:lnTo>
                  <a:lnTo>
                    <a:pt x="151943" y="389095"/>
                  </a:lnTo>
                  <a:lnTo>
                    <a:pt x="197145" y="394302"/>
                  </a:lnTo>
                  <a:lnTo>
                    <a:pt x="242352" y="389095"/>
                  </a:lnTo>
                  <a:lnTo>
                    <a:pt x="283850" y="374265"/>
                  </a:lnTo>
                  <a:lnTo>
                    <a:pt x="320457" y="350993"/>
                  </a:lnTo>
                  <a:lnTo>
                    <a:pt x="350989" y="320463"/>
                  </a:lnTo>
                  <a:lnTo>
                    <a:pt x="374262" y="283858"/>
                  </a:lnTo>
                  <a:lnTo>
                    <a:pt x="389095" y="242361"/>
                  </a:lnTo>
                  <a:lnTo>
                    <a:pt x="394302" y="197156"/>
                  </a:lnTo>
                  <a:lnTo>
                    <a:pt x="389095" y="151950"/>
                  </a:lnTo>
                  <a:lnTo>
                    <a:pt x="374262" y="110451"/>
                  </a:lnTo>
                  <a:lnTo>
                    <a:pt x="350989" y="73844"/>
                  </a:lnTo>
                  <a:lnTo>
                    <a:pt x="320457" y="43312"/>
                  </a:lnTo>
                  <a:lnTo>
                    <a:pt x="283850" y="20039"/>
                  </a:lnTo>
                  <a:lnTo>
                    <a:pt x="242352" y="5207"/>
                  </a:lnTo>
                  <a:lnTo>
                    <a:pt x="197145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1">
              <a:extLst>
                <a:ext uri="{FF2B5EF4-FFF2-40B4-BE49-F238E27FC236}">
                  <a16:creationId xmlns:a16="http://schemas.microsoft.com/office/drawing/2014/main" id="{1E9E0074-3EA2-4009-ADC5-FECC72009215}"/>
                </a:ext>
              </a:extLst>
            </p:cNvPr>
            <p:cNvSpPr/>
            <p:nvPr/>
          </p:nvSpPr>
          <p:spPr>
            <a:xfrm>
              <a:off x="3923785" y="6538945"/>
              <a:ext cx="1487805" cy="831850"/>
            </a:xfrm>
            <a:custGeom>
              <a:avLst/>
              <a:gdLst/>
              <a:ahLst/>
              <a:cxnLst/>
              <a:rect l="l" t="t" r="r" b="b"/>
              <a:pathLst>
                <a:path w="1487804" h="831850">
                  <a:moveTo>
                    <a:pt x="0" y="170026"/>
                  </a:moveTo>
                  <a:lnTo>
                    <a:pt x="6834" y="216742"/>
                  </a:lnTo>
                  <a:lnTo>
                    <a:pt x="16440" y="262356"/>
                  </a:lnTo>
                  <a:lnTo>
                    <a:pt x="28718" y="306790"/>
                  </a:lnTo>
                  <a:lnTo>
                    <a:pt x="43574" y="349968"/>
                  </a:lnTo>
                  <a:lnTo>
                    <a:pt x="60909" y="391812"/>
                  </a:lnTo>
                  <a:lnTo>
                    <a:pt x="80627" y="432246"/>
                  </a:lnTo>
                  <a:lnTo>
                    <a:pt x="102632" y="471193"/>
                  </a:lnTo>
                  <a:lnTo>
                    <a:pt x="126826" y="508576"/>
                  </a:lnTo>
                  <a:lnTo>
                    <a:pt x="153113" y="544317"/>
                  </a:lnTo>
                  <a:lnTo>
                    <a:pt x="181395" y="578342"/>
                  </a:lnTo>
                  <a:lnTo>
                    <a:pt x="211577" y="610571"/>
                  </a:lnTo>
                  <a:lnTo>
                    <a:pt x="243561" y="640929"/>
                  </a:lnTo>
                  <a:lnTo>
                    <a:pt x="277250" y="669338"/>
                  </a:lnTo>
                  <a:lnTo>
                    <a:pt x="312548" y="695722"/>
                  </a:lnTo>
                  <a:lnTo>
                    <a:pt x="349358" y="720003"/>
                  </a:lnTo>
                  <a:lnTo>
                    <a:pt x="387583" y="742106"/>
                  </a:lnTo>
                  <a:lnTo>
                    <a:pt x="427126" y="761952"/>
                  </a:lnTo>
                  <a:lnTo>
                    <a:pt x="467891" y="779466"/>
                  </a:lnTo>
                  <a:lnTo>
                    <a:pt x="509780" y="794569"/>
                  </a:lnTo>
                  <a:lnTo>
                    <a:pt x="552697" y="807186"/>
                  </a:lnTo>
                  <a:lnTo>
                    <a:pt x="596545" y="817240"/>
                  </a:lnTo>
                  <a:lnTo>
                    <a:pt x="641227" y="824653"/>
                  </a:lnTo>
                  <a:lnTo>
                    <a:pt x="686647" y="829348"/>
                  </a:lnTo>
                  <a:lnTo>
                    <a:pt x="732707" y="831249"/>
                  </a:lnTo>
                  <a:lnTo>
                    <a:pt x="779311" y="830280"/>
                  </a:lnTo>
                  <a:lnTo>
                    <a:pt x="826362" y="826362"/>
                  </a:lnTo>
                  <a:lnTo>
                    <a:pt x="873079" y="819528"/>
                  </a:lnTo>
                  <a:lnTo>
                    <a:pt x="918694" y="809924"/>
                  </a:lnTo>
                  <a:lnTo>
                    <a:pt x="963129" y="797646"/>
                  </a:lnTo>
                  <a:lnTo>
                    <a:pt x="1006307" y="782792"/>
                  </a:lnTo>
                  <a:lnTo>
                    <a:pt x="1048152" y="765457"/>
                  </a:lnTo>
                  <a:lnTo>
                    <a:pt x="1088586" y="745740"/>
                  </a:lnTo>
                  <a:lnTo>
                    <a:pt x="1127534" y="723736"/>
                  </a:lnTo>
                  <a:lnTo>
                    <a:pt x="1164917" y="699542"/>
                  </a:lnTo>
                  <a:lnTo>
                    <a:pt x="1200659" y="673256"/>
                  </a:lnTo>
                  <a:lnTo>
                    <a:pt x="1234683" y="644973"/>
                  </a:lnTo>
                  <a:lnTo>
                    <a:pt x="1266912" y="614792"/>
                  </a:lnTo>
                  <a:lnTo>
                    <a:pt x="1297270" y="582808"/>
                  </a:lnTo>
                  <a:lnTo>
                    <a:pt x="1325679" y="549119"/>
                  </a:lnTo>
                  <a:lnTo>
                    <a:pt x="1352063" y="513821"/>
                  </a:lnTo>
                  <a:lnTo>
                    <a:pt x="1376344" y="477011"/>
                  </a:lnTo>
                  <a:lnTo>
                    <a:pt x="1398447" y="438786"/>
                  </a:lnTo>
                  <a:lnTo>
                    <a:pt x="1418293" y="399242"/>
                  </a:lnTo>
                  <a:lnTo>
                    <a:pt x="1435807" y="358477"/>
                  </a:lnTo>
                  <a:lnTo>
                    <a:pt x="1450911" y="316588"/>
                  </a:lnTo>
                  <a:lnTo>
                    <a:pt x="1463528" y="273670"/>
                  </a:lnTo>
                  <a:lnTo>
                    <a:pt x="1473582" y="229821"/>
                  </a:lnTo>
                  <a:lnTo>
                    <a:pt x="1480996" y="185138"/>
                  </a:lnTo>
                  <a:lnTo>
                    <a:pt x="1485692" y="139718"/>
                  </a:lnTo>
                  <a:lnTo>
                    <a:pt x="1487594" y="93657"/>
                  </a:lnTo>
                  <a:lnTo>
                    <a:pt x="1486625" y="47052"/>
                  </a:lnTo>
                  <a:lnTo>
                    <a:pt x="1482708" y="0"/>
                  </a:lnTo>
                </a:path>
              </a:pathLst>
            </a:custGeom>
            <a:ln w="27894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0ED2096-E1C6-436C-AC42-A176A3DA9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06550" y="-2892425"/>
            <a:ext cx="8661399" cy="8661399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7F539A9-0894-41F3-A1C7-DD733FB55B97}"/>
              </a:ext>
            </a:extLst>
          </p:cNvPr>
          <p:cNvSpPr/>
          <p:nvPr/>
        </p:nvSpPr>
        <p:spPr>
          <a:xfrm>
            <a:off x="11804650" y="777875"/>
            <a:ext cx="548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400"/>
              </a:spcBef>
              <a:buClr>
                <a:srgbClr val="008238"/>
              </a:buClr>
            </a:pPr>
            <a:r>
              <a:rPr lang="ru-RU" sz="4400" dirty="0">
                <a:solidFill>
                  <a:prstClr val="black"/>
                </a:solidFill>
                <a:latin typeface="TT Norms Medium" panose="02000803030000020003" pitchFamily="50" charset="-52"/>
                <a:cs typeface="Times New Roman" panose="02020603050405020304" pitchFamily="18" charset="0"/>
              </a:rPr>
              <a:t>Дерево добрых дел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5A31BA7-C887-47D8-9A7D-A41F0829BE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72125" y="1899194"/>
            <a:ext cx="7590525" cy="9552121"/>
          </a:xfrm>
          <a:prstGeom prst="rect">
            <a:avLst/>
          </a:prstGeom>
        </p:spPr>
      </p:pic>
      <p:sp>
        <p:nvSpPr>
          <p:cNvPr id="17" name="Номер слайда 5"/>
          <p:cNvSpPr txBox="1">
            <a:spLocks/>
          </p:cNvSpPr>
          <p:nvPr/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79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>
            <a:extLst>
              <a:ext uri="{FF2B5EF4-FFF2-40B4-BE49-F238E27FC236}">
                <a16:creationId xmlns:a16="http://schemas.microsoft.com/office/drawing/2014/main" id="{DEAD1D76-7B6E-4127-AF7E-2EFBFE3DCB2D}"/>
              </a:ext>
            </a:extLst>
          </p:cNvPr>
          <p:cNvSpPr/>
          <p:nvPr/>
        </p:nvSpPr>
        <p:spPr>
          <a:xfrm>
            <a:off x="6396432" y="1186345"/>
            <a:ext cx="12975675" cy="8610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F2CA348-D6C0-4DBC-980D-9FFA178C913E}"/>
              </a:ext>
            </a:extLst>
          </p:cNvPr>
          <p:cNvGrpSpPr/>
          <p:nvPr/>
        </p:nvGrpSpPr>
        <p:grpSpPr>
          <a:xfrm>
            <a:off x="1267829" y="3334223"/>
            <a:ext cx="4181646" cy="5085715"/>
            <a:chOff x="1496429" y="3334223"/>
            <a:chExt cx="4181646" cy="508571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D5682D4A-BFFD-42CC-A731-BEBB38D2D17E}"/>
                </a:ext>
              </a:extLst>
            </p:cNvPr>
            <p:cNvSpPr/>
            <p:nvPr/>
          </p:nvSpPr>
          <p:spPr>
            <a:xfrm>
              <a:off x="1496429" y="3334223"/>
              <a:ext cx="4163060" cy="5085715"/>
            </a:xfrm>
            <a:custGeom>
              <a:avLst/>
              <a:gdLst/>
              <a:ahLst/>
              <a:cxnLst/>
              <a:rect l="l" t="t" r="r" b="b"/>
              <a:pathLst>
                <a:path w="4163060" h="5085715">
                  <a:moveTo>
                    <a:pt x="1620107" y="0"/>
                  </a:moveTo>
                  <a:lnTo>
                    <a:pt x="1574001" y="5916"/>
                  </a:lnTo>
                  <a:lnTo>
                    <a:pt x="1530346" y="23667"/>
                  </a:lnTo>
                  <a:lnTo>
                    <a:pt x="1491593" y="53252"/>
                  </a:lnTo>
                  <a:lnTo>
                    <a:pt x="53228" y="1491575"/>
                  </a:lnTo>
                  <a:lnTo>
                    <a:pt x="23657" y="1530343"/>
                  </a:lnTo>
                  <a:lnTo>
                    <a:pt x="5914" y="1574006"/>
                  </a:lnTo>
                  <a:lnTo>
                    <a:pt x="0" y="1620114"/>
                  </a:lnTo>
                  <a:lnTo>
                    <a:pt x="5914" y="1666221"/>
                  </a:lnTo>
                  <a:lnTo>
                    <a:pt x="23657" y="1709881"/>
                  </a:lnTo>
                  <a:lnTo>
                    <a:pt x="53228" y="1748645"/>
                  </a:lnTo>
                  <a:lnTo>
                    <a:pt x="847235" y="2542663"/>
                  </a:lnTo>
                  <a:lnTo>
                    <a:pt x="53228" y="3336681"/>
                  </a:lnTo>
                  <a:lnTo>
                    <a:pt x="23657" y="3375445"/>
                  </a:lnTo>
                  <a:lnTo>
                    <a:pt x="5914" y="3419105"/>
                  </a:lnTo>
                  <a:lnTo>
                    <a:pt x="0" y="3465212"/>
                  </a:lnTo>
                  <a:lnTo>
                    <a:pt x="5914" y="3511320"/>
                  </a:lnTo>
                  <a:lnTo>
                    <a:pt x="23657" y="3554982"/>
                  </a:lnTo>
                  <a:lnTo>
                    <a:pt x="53228" y="3593751"/>
                  </a:lnTo>
                  <a:lnTo>
                    <a:pt x="1491593" y="5032074"/>
                  </a:lnTo>
                  <a:lnTo>
                    <a:pt x="1530346" y="5061659"/>
                  </a:lnTo>
                  <a:lnTo>
                    <a:pt x="1574001" y="5079409"/>
                  </a:lnTo>
                  <a:lnTo>
                    <a:pt x="1620107" y="5085326"/>
                  </a:lnTo>
                  <a:lnTo>
                    <a:pt x="1666213" y="5079409"/>
                  </a:lnTo>
                  <a:lnTo>
                    <a:pt x="1709868" y="5061659"/>
                  </a:lnTo>
                  <a:lnTo>
                    <a:pt x="1748622" y="5032074"/>
                  </a:lnTo>
                  <a:lnTo>
                    <a:pt x="4109702" y="2671361"/>
                  </a:lnTo>
                  <a:lnTo>
                    <a:pt x="4149651" y="2611146"/>
                  </a:lnTo>
                  <a:lnTo>
                    <a:pt x="4162915" y="2542663"/>
                  </a:lnTo>
                  <a:lnTo>
                    <a:pt x="4159615" y="2507894"/>
                  </a:lnTo>
                  <a:lnTo>
                    <a:pt x="4133015" y="2442514"/>
                  </a:lnTo>
                  <a:lnTo>
                    <a:pt x="1748622" y="53252"/>
                  </a:lnTo>
                  <a:lnTo>
                    <a:pt x="1709868" y="23667"/>
                  </a:lnTo>
                  <a:lnTo>
                    <a:pt x="1666213" y="5916"/>
                  </a:lnTo>
                  <a:lnTo>
                    <a:pt x="1620107" y="0"/>
                  </a:lnTo>
                  <a:close/>
                </a:path>
              </a:pathLst>
            </a:custGeom>
            <a:solidFill>
              <a:srgbClr val="FCB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8E4E6A16-1B20-4F06-8021-28E691C2C92F}"/>
                </a:ext>
              </a:extLst>
            </p:cNvPr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470697" y="0"/>
                  </a:move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F15A77A2-5CF3-4F60-A340-0F5AD39C74F6}"/>
                </a:ext>
              </a:extLst>
            </p:cNvPr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0" y="470697"/>
                  </a:move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A6BFD429-1A61-45D6-808D-55DC20DDB4EC}"/>
                </a:ext>
              </a:extLst>
            </p:cNvPr>
            <p:cNvSpPr/>
            <p:nvPr/>
          </p:nvSpPr>
          <p:spPr>
            <a:xfrm>
              <a:off x="3345442" y="4762354"/>
              <a:ext cx="401955" cy="401955"/>
            </a:xfrm>
            <a:custGeom>
              <a:avLst/>
              <a:gdLst/>
              <a:ahLst/>
              <a:cxnLst/>
              <a:rect l="l" t="t" r="r" b="b"/>
              <a:pathLst>
                <a:path w="401954" h="401954">
                  <a:moveTo>
                    <a:pt x="200883" y="0"/>
                  </a:moveTo>
                  <a:lnTo>
                    <a:pt x="154825" y="5305"/>
                  </a:lnTo>
                  <a:lnTo>
                    <a:pt x="112542" y="20419"/>
                  </a:lnTo>
                  <a:lnTo>
                    <a:pt x="75243" y="44133"/>
                  </a:lnTo>
                  <a:lnTo>
                    <a:pt x="44133" y="75243"/>
                  </a:lnTo>
                  <a:lnTo>
                    <a:pt x="20419" y="112542"/>
                  </a:lnTo>
                  <a:lnTo>
                    <a:pt x="5305" y="154825"/>
                  </a:lnTo>
                  <a:lnTo>
                    <a:pt x="0" y="200883"/>
                  </a:lnTo>
                  <a:lnTo>
                    <a:pt x="5305" y="246942"/>
                  </a:lnTo>
                  <a:lnTo>
                    <a:pt x="20419" y="289224"/>
                  </a:lnTo>
                  <a:lnTo>
                    <a:pt x="44133" y="326524"/>
                  </a:lnTo>
                  <a:lnTo>
                    <a:pt x="75243" y="357634"/>
                  </a:lnTo>
                  <a:lnTo>
                    <a:pt x="112542" y="381348"/>
                  </a:lnTo>
                  <a:lnTo>
                    <a:pt x="154825" y="396462"/>
                  </a:lnTo>
                  <a:lnTo>
                    <a:pt x="200883" y="401767"/>
                  </a:lnTo>
                  <a:lnTo>
                    <a:pt x="246946" y="396462"/>
                  </a:lnTo>
                  <a:lnTo>
                    <a:pt x="289229" y="381348"/>
                  </a:lnTo>
                  <a:lnTo>
                    <a:pt x="326528" y="357634"/>
                  </a:lnTo>
                  <a:lnTo>
                    <a:pt x="357637" y="326524"/>
                  </a:lnTo>
                  <a:lnTo>
                    <a:pt x="381350" y="289224"/>
                  </a:lnTo>
                  <a:lnTo>
                    <a:pt x="396462" y="246942"/>
                  </a:lnTo>
                  <a:lnTo>
                    <a:pt x="401767" y="200883"/>
                  </a:lnTo>
                  <a:lnTo>
                    <a:pt x="396462" y="154825"/>
                  </a:lnTo>
                  <a:lnTo>
                    <a:pt x="381350" y="112542"/>
                  </a:lnTo>
                  <a:lnTo>
                    <a:pt x="357637" y="75243"/>
                  </a:lnTo>
                  <a:lnTo>
                    <a:pt x="326528" y="44133"/>
                  </a:lnTo>
                  <a:lnTo>
                    <a:pt x="289229" y="20419"/>
                  </a:lnTo>
                  <a:lnTo>
                    <a:pt x="246946" y="5305"/>
                  </a:lnTo>
                  <a:lnTo>
                    <a:pt x="200883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72C8A1E3-8069-425F-AB05-FA4A8B1FA65A}"/>
                </a:ext>
              </a:extLst>
            </p:cNvPr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461954" y="0"/>
                  </a:move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18D0245C-66C8-4EA8-B2E1-E2F4F3768786}"/>
                </a:ext>
              </a:extLst>
            </p:cNvPr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0" y="461954"/>
                  </a:move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1B78878D-A881-40BA-B558-31DEDEAEDC08}"/>
                </a:ext>
              </a:extLst>
            </p:cNvPr>
            <p:cNvSpPr/>
            <p:nvPr/>
          </p:nvSpPr>
          <p:spPr>
            <a:xfrm>
              <a:off x="4977219" y="4251109"/>
              <a:ext cx="394335" cy="394335"/>
            </a:xfrm>
            <a:custGeom>
              <a:avLst/>
              <a:gdLst/>
              <a:ahLst/>
              <a:cxnLst/>
              <a:rect l="l" t="t" r="r" b="b"/>
              <a:pathLst>
                <a:path w="394335" h="394335">
                  <a:moveTo>
                    <a:pt x="197145" y="0"/>
                  </a:moveTo>
                  <a:lnTo>
                    <a:pt x="151943" y="5207"/>
                  </a:lnTo>
                  <a:lnTo>
                    <a:pt x="110447" y="20039"/>
                  </a:lnTo>
                  <a:lnTo>
                    <a:pt x="73843" y="43312"/>
                  </a:lnTo>
                  <a:lnTo>
                    <a:pt x="43312" y="73844"/>
                  </a:lnTo>
                  <a:lnTo>
                    <a:pt x="20038" y="110451"/>
                  </a:lnTo>
                  <a:lnTo>
                    <a:pt x="5206" y="151950"/>
                  </a:lnTo>
                  <a:lnTo>
                    <a:pt x="0" y="197156"/>
                  </a:lnTo>
                  <a:lnTo>
                    <a:pt x="5206" y="242361"/>
                  </a:lnTo>
                  <a:lnTo>
                    <a:pt x="20038" y="283858"/>
                  </a:lnTo>
                  <a:lnTo>
                    <a:pt x="43312" y="320463"/>
                  </a:lnTo>
                  <a:lnTo>
                    <a:pt x="73843" y="350993"/>
                  </a:lnTo>
                  <a:lnTo>
                    <a:pt x="110447" y="374265"/>
                  </a:lnTo>
                  <a:lnTo>
                    <a:pt x="151943" y="389095"/>
                  </a:lnTo>
                  <a:lnTo>
                    <a:pt x="197145" y="394302"/>
                  </a:lnTo>
                  <a:lnTo>
                    <a:pt x="242352" y="389095"/>
                  </a:lnTo>
                  <a:lnTo>
                    <a:pt x="283850" y="374265"/>
                  </a:lnTo>
                  <a:lnTo>
                    <a:pt x="320457" y="350993"/>
                  </a:lnTo>
                  <a:lnTo>
                    <a:pt x="350989" y="320463"/>
                  </a:lnTo>
                  <a:lnTo>
                    <a:pt x="374262" y="283858"/>
                  </a:lnTo>
                  <a:lnTo>
                    <a:pt x="389095" y="242361"/>
                  </a:lnTo>
                  <a:lnTo>
                    <a:pt x="394302" y="197156"/>
                  </a:lnTo>
                  <a:lnTo>
                    <a:pt x="389095" y="151950"/>
                  </a:lnTo>
                  <a:lnTo>
                    <a:pt x="374262" y="110451"/>
                  </a:lnTo>
                  <a:lnTo>
                    <a:pt x="350989" y="73844"/>
                  </a:lnTo>
                  <a:lnTo>
                    <a:pt x="320457" y="43312"/>
                  </a:lnTo>
                  <a:lnTo>
                    <a:pt x="283850" y="20039"/>
                  </a:lnTo>
                  <a:lnTo>
                    <a:pt x="242352" y="5207"/>
                  </a:lnTo>
                  <a:lnTo>
                    <a:pt x="197145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CB0B9407-8EDB-420D-B1C5-FA8D384AE84C}"/>
                </a:ext>
              </a:extLst>
            </p:cNvPr>
            <p:cNvSpPr/>
            <p:nvPr/>
          </p:nvSpPr>
          <p:spPr>
            <a:xfrm>
              <a:off x="3923785" y="6538945"/>
              <a:ext cx="1487805" cy="831850"/>
            </a:xfrm>
            <a:custGeom>
              <a:avLst/>
              <a:gdLst/>
              <a:ahLst/>
              <a:cxnLst/>
              <a:rect l="l" t="t" r="r" b="b"/>
              <a:pathLst>
                <a:path w="1487804" h="831850">
                  <a:moveTo>
                    <a:pt x="0" y="170026"/>
                  </a:moveTo>
                  <a:lnTo>
                    <a:pt x="6834" y="216742"/>
                  </a:lnTo>
                  <a:lnTo>
                    <a:pt x="16440" y="262356"/>
                  </a:lnTo>
                  <a:lnTo>
                    <a:pt x="28718" y="306790"/>
                  </a:lnTo>
                  <a:lnTo>
                    <a:pt x="43574" y="349968"/>
                  </a:lnTo>
                  <a:lnTo>
                    <a:pt x="60909" y="391812"/>
                  </a:lnTo>
                  <a:lnTo>
                    <a:pt x="80627" y="432246"/>
                  </a:lnTo>
                  <a:lnTo>
                    <a:pt x="102632" y="471193"/>
                  </a:lnTo>
                  <a:lnTo>
                    <a:pt x="126826" y="508576"/>
                  </a:lnTo>
                  <a:lnTo>
                    <a:pt x="153113" y="544317"/>
                  </a:lnTo>
                  <a:lnTo>
                    <a:pt x="181395" y="578342"/>
                  </a:lnTo>
                  <a:lnTo>
                    <a:pt x="211577" y="610571"/>
                  </a:lnTo>
                  <a:lnTo>
                    <a:pt x="243561" y="640929"/>
                  </a:lnTo>
                  <a:lnTo>
                    <a:pt x="277250" y="669338"/>
                  </a:lnTo>
                  <a:lnTo>
                    <a:pt x="312548" y="695722"/>
                  </a:lnTo>
                  <a:lnTo>
                    <a:pt x="349358" y="720003"/>
                  </a:lnTo>
                  <a:lnTo>
                    <a:pt x="387583" y="742106"/>
                  </a:lnTo>
                  <a:lnTo>
                    <a:pt x="427126" y="761952"/>
                  </a:lnTo>
                  <a:lnTo>
                    <a:pt x="467891" y="779466"/>
                  </a:lnTo>
                  <a:lnTo>
                    <a:pt x="509780" y="794569"/>
                  </a:lnTo>
                  <a:lnTo>
                    <a:pt x="552697" y="807186"/>
                  </a:lnTo>
                  <a:lnTo>
                    <a:pt x="596545" y="817240"/>
                  </a:lnTo>
                  <a:lnTo>
                    <a:pt x="641227" y="824653"/>
                  </a:lnTo>
                  <a:lnTo>
                    <a:pt x="686647" y="829348"/>
                  </a:lnTo>
                  <a:lnTo>
                    <a:pt x="732707" y="831249"/>
                  </a:lnTo>
                  <a:lnTo>
                    <a:pt x="779311" y="830280"/>
                  </a:lnTo>
                  <a:lnTo>
                    <a:pt x="826362" y="826362"/>
                  </a:lnTo>
                  <a:lnTo>
                    <a:pt x="873079" y="819528"/>
                  </a:lnTo>
                  <a:lnTo>
                    <a:pt x="918694" y="809924"/>
                  </a:lnTo>
                  <a:lnTo>
                    <a:pt x="963129" y="797646"/>
                  </a:lnTo>
                  <a:lnTo>
                    <a:pt x="1006307" y="782792"/>
                  </a:lnTo>
                  <a:lnTo>
                    <a:pt x="1048152" y="765457"/>
                  </a:lnTo>
                  <a:lnTo>
                    <a:pt x="1088586" y="745740"/>
                  </a:lnTo>
                  <a:lnTo>
                    <a:pt x="1127534" y="723736"/>
                  </a:lnTo>
                  <a:lnTo>
                    <a:pt x="1164917" y="699542"/>
                  </a:lnTo>
                  <a:lnTo>
                    <a:pt x="1200659" y="673256"/>
                  </a:lnTo>
                  <a:lnTo>
                    <a:pt x="1234683" y="644973"/>
                  </a:lnTo>
                  <a:lnTo>
                    <a:pt x="1266912" y="614792"/>
                  </a:lnTo>
                  <a:lnTo>
                    <a:pt x="1297270" y="582808"/>
                  </a:lnTo>
                  <a:lnTo>
                    <a:pt x="1325679" y="549119"/>
                  </a:lnTo>
                  <a:lnTo>
                    <a:pt x="1352063" y="513821"/>
                  </a:lnTo>
                  <a:lnTo>
                    <a:pt x="1376344" y="477011"/>
                  </a:lnTo>
                  <a:lnTo>
                    <a:pt x="1398447" y="438786"/>
                  </a:lnTo>
                  <a:lnTo>
                    <a:pt x="1418293" y="399242"/>
                  </a:lnTo>
                  <a:lnTo>
                    <a:pt x="1435807" y="358477"/>
                  </a:lnTo>
                  <a:lnTo>
                    <a:pt x="1450911" y="316588"/>
                  </a:lnTo>
                  <a:lnTo>
                    <a:pt x="1463528" y="273670"/>
                  </a:lnTo>
                  <a:lnTo>
                    <a:pt x="1473582" y="229821"/>
                  </a:lnTo>
                  <a:lnTo>
                    <a:pt x="1480996" y="185138"/>
                  </a:lnTo>
                  <a:lnTo>
                    <a:pt x="1485692" y="139718"/>
                  </a:lnTo>
                  <a:lnTo>
                    <a:pt x="1487594" y="93657"/>
                  </a:lnTo>
                  <a:lnTo>
                    <a:pt x="1486625" y="47052"/>
                  </a:lnTo>
                  <a:lnTo>
                    <a:pt x="1482708" y="0"/>
                  </a:lnTo>
                </a:path>
              </a:pathLst>
            </a:custGeom>
            <a:ln w="27894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25DBF5-4461-4BD3-B2B5-1A28DD13B6E3}"/>
              </a:ext>
            </a:extLst>
          </p:cNvPr>
          <p:cNvSpPr/>
          <p:nvPr/>
        </p:nvSpPr>
        <p:spPr>
          <a:xfrm>
            <a:off x="6749912" y="3086817"/>
            <a:ext cx="124965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kern="0" spc="-5" dirty="0">
                <a:solidFill>
                  <a:srgbClr val="008238"/>
                </a:solidFill>
                <a:latin typeface="TT Norms"/>
                <a:ea typeface="+mj-ea"/>
              </a:rPr>
              <a:t>Спасибо за </a:t>
            </a:r>
          </a:p>
          <a:p>
            <a:pPr algn="ctr"/>
            <a:r>
              <a:rPr lang="ru-RU" sz="8800" b="1" kern="0" spc="-5" dirty="0">
                <a:solidFill>
                  <a:srgbClr val="008238"/>
                </a:solidFill>
                <a:latin typeface="TT Norms"/>
                <a:ea typeface="+mj-ea"/>
              </a:rPr>
              <a:t>помощь, ребята! </a:t>
            </a:r>
            <a:br>
              <a:rPr lang="ru-RU" sz="8800" b="1" kern="0" spc="-5" dirty="0">
                <a:solidFill>
                  <a:srgbClr val="008238"/>
                </a:solidFill>
                <a:latin typeface="TT Norms"/>
                <a:ea typeface="+mj-ea"/>
              </a:rPr>
            </a:br>
            <a:r>
              <a:rPr lang="ru-RU" sz="8800" b="1" kern="0" spc="-5" dirty="0">
                <a:solidFill>
                  <a:srgbClr val="008238"/>
                </a:solidFill>
                <a:latin typeface="TT Norms"/>
                <a:ea typeface="+mj-ea"/>
              </a:rPr>
              <a:t>До новых встреч!</a:t>
            </a:r>
            <a:endParaRPr lang="ru-RU" sz="8800" dirty="0"/>
          </a:p>
        </p:txBody>
      </p:sp>
      <p:sp>
        <p:nvSpPr>
          <p:cNvPr id="15" name="Номер слайда 5"/>
          <p:cNvSpPr txBox="1">
            <a:spLocks/>
          </p:cNvSpPr>
          <p:nvPr/>
        </p:nvSpPr>
        <p:spPr>
          <a:xfrm>
            <a:off x="14622507" y="10607675"/>
            <a:ext cx="4623943" cy="5654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34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2550" y="-32762"/>
            <a:ext cx="20186650" cy="8011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5843192" y="8919992"/>
            <a:ext cx="2917555" cy="1735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48BA814-BEF5-40D1-B6FC-95BCB213158B}"/>
              </a:ext>
            </a:extLst>
          </p:cNvPr>
          <p:cNvSpPr txBox="1">
            <a:spLocks/>
          </p:cNvSpPr>
          <p:nvPr/>
        </p:nvSpPr>
        <p:spPr>
          <a:xfrm>
            <a:off x="1305979" y="1819871"/>
            <a:ext cx="11388500" cy="247824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6600" b="1" i="0">
                <a:solidFill>
                  <a:srgbClr val="008238"/>
                </a:solidFill>
                <a:latin typeface="TT Norms"/>
                <a:ea typeface="+mj-ea"/>
                <a:cs typeface="TT Norms"/>
              </a:defRPr>
            </a:lvl1pPr>
          </a:lstStyle>
          <a:p>
            <a:r>
              <a:rPr lang="ru-RU" sz="8000" kern="0" dirty="0">
                <a:solidFill>
                  <a:schemeClr val="bg1"/>
                </a:solidFill>
              </a:rPr>
              <a:t>Спасибо Вам! </a:t>
            </a:r>
          </a:p>
          <a:p>
            <a:r>
              <a:rPr lang="ru-RU" sz="8000" kern="0" dirty="0">
                <a:solidFill>
                  <a:schemeClr val="bg1"/>
                </a:solidFill>
              </a:rPr>
              <a:t>До встречи!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k object 16">
            <a:extLst>
              <a:ext uri="{FF2B5EF4-FFF2-40B4-BE49-F238E27FC236}">
                <a16:creationId xmlns:a16="http://schemas.microsoft.com/office/drawing/2014/main" id="{D0991556-024E-4594-B4FB-ED401C80D578}"/>
              </a:ext>
            </a:extLst>
          </p:cNvPr>
          <p:cNvSpPr/>
          <p:nvPr/>
        </p:nvSpPr>
        <p:spPr>
          <a:xfrm>
            <a:off x="6525175" y="1442417"/>
            <a:ext cx="12670875" cy="8098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8790F48-C101-4692-8E94-1C169FC1006C}"/>
              </a:ext>
            </a:extLst>
          </p:cNvPr>
          <p:cNvGrpSpPr/>
          <p:nvPr/>
        </p:nvGrpSpPr>
        <p:grpSpPr>
          <a:xfrm>
            <a:off x="1496429" y="3334223"/>
            <a:ext cx="4181646" cy="5085715"/>
            <a:chOff x="1496429" y="3334223"/>
            <a:chExt cx="4181646" cy="5085715"/>
          </a:xfrm>
        </p:grpSpPr>
        <p:sp>
          <p:nvSpPr>
            <p:cNvPr id="4" name="object 4"/>
            <p:cNvSpPr/>
            <p:nvPr/>
          </p:nvSpPr>
          <p:spPr>
            <a:xfrm>
              <a:off x="1496429" y="3334223"/>
              <a:ext cx="4163060" cy="5085715"/>
            </a:xfrm>
            <a:custGeom>
              <a:avLst/>
              <a:gdLst/>
              <a:ahLst/>
              <a:cxnLst/>
              <a:rect l="l" t="t" r="r" b="b"/>
              <a:pathLst>
                <a:path w="4163060" h="5085715">
                  <a:moveTo>
                    <a:pt x="1620107" y="0"/>
                  </a:moveTo>
                  <a:lnTo>
                    <a:pt x="1574001" y="5916"/>
                  </a:lnTo>
                  <a:lnTo>
                    <a:pt x="1530346" y="23667"/>
                  </a:lnTo>
                  <a:lnTo>
                    <a:pt x="1491593" y="53252"/>
                  </a:lnTo>
                  <a:lnTo>
                    <a:pt x="53228" y="1491575"/>
                  </a:lnTo>
                  <a:lnTo>
                    <a:pt x="23657" y="1530343"/>
                  </a:lnTo>
                  <a:lnTo>
                    <a:pt x="5914" y="1574006"/>
                  </a:lnTo>
                  <a:lnTo>
                    <a:pt x="0" y="1620114"/>
                  </a:lnTo>
                  <a:lnTo>
                    <a:pt x="5914" y="1666221"/>
                  </a:lnTo>
                  <a:lnTo>
                    <a:pt x="23657" y="1709881"/>
                  </a:lnTo>
                  <a:lnTo>
                    <a:pt x="53228" y="1748645"/>
                  </a:lnTo>
                  <a:lnTo>
                    <a:pt x="847235" y="2542663"/>
                  </a:lnTo>
                  <a:lnTo>
                    <a:pt x="53228" y="3336681"/>
                  </a:lnTo>
                  <a:lnTo>
                    <a:pt x="23657" y="3375445"/>
                  </a:lnTo>
                  <a:lnTo>
                    <a:pt x="5914" y="3419105"/>
                  </a:lnTo>
                  <a:lnTo>
                    <a:pt x="0" y="3465212"/>
                  </a:lnTo>
                  <a:lnTo>
                    <a:pt x="5914" y="3511320"/>
                  </a:lnTo>
                  <a:lnTo>
                    <a:pt x="23657" y="3554982"/>
                  </a:lnTo>
                  <a:lnTo>
                    <a:pt x="53228" y="3593751"/>
                  </a:lnTo>
                  <a:lnTo>
                    <a:pt x="1491593" y="5032074"/>
                  </a:lnTo>
                  <a:lnTo>
                    <a:pt x="1530346" y="5061659"/>
                  </a:lnTo>
                  <a:lnTo>
                    <a:pt x="1574001" y="5079409"/>
                  </a:lnTo>
                  <a:lnTo>
                    <a:pt x="1620107" y="5085326"/>
                  </a:lnTo>
                  <a:lnTo>
                    <a:pt x="1666213" y="5079409"/>
                  </a:lnTo>
                  <a:lnTo>
                    <a:pt x="1709868" y="5061659"/>
                  </a:lnTo>
                  <a:lnTo>
                    <a:pt x="1748622" y="5032074"/>
                  </a:lnTo>
                  <a:lnTo>
                    <a:pt x="4109702" y="2671361"/>
                  </a:lnTo>
                  <a:lnTo>
                    <a:pt x="4149651" y="2611146"/>
                  </a:lnTo>
                  <a:lnTo>
                    <a:pt x="4162915" y="2542663"/>
                  </a:lnTo>
                  <a:lnTo>
                    <a:pt x="4159615" y="2507894"/>
                  </a:lnTo>
                  <a:lnTo>
                    <a:pt x="4133015" y="2442514"/>
                  </a:lnTo>
                  <a:lnTo>
                    <a:pt x="1748622" y="53252"/>
                  </a:lnTo>
                  <a:lnTo>
                    <a:pt x="1709868" y="23667"/>
                  </a:lnTo>
                  <a:lnTo>
                    <a:pt x="1666213" y="5916"/>
                  </a:lnTo>
                  <a:lnTo>
                    <a:pt x="1620107" y="0"/>
                  </a:lnTo>
                  <a:close/>
                </a:path>
              </a:pathLst>
            </a:custGeom>
            <a:solidFill>
              <a:srgbClr val="FCB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470697" y="0"/>
                  </a:move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0" y="470697"/>
                  </a:move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45442" y="4762354"/>
              <a:ext cx="401955" cy="401955"/>
            </a:xfrm>
            <a:custGeom>
              <a:avLst/>
              <a:gdLst/>
              <a:ahLst/>
              <a:cxnLst/>
              <a:rect l="l" t="t" r="r" b="b"/>
              <a:pathLst>
                <a:path w="401954" h="401954">
                  <a:moveTo>
                    <a:pt x="200883" y="0"/>
                  </a:moveTo>
                  <a:lnTo>
                    <a:pt x="154825" y="5305"/>
                  </a:lnTo>
                  <a:lnTo>
                    <a:pt x="112542" y="20419"/>
                  </a:lnTo>
                  <a:lnTo>
                    <a:pt x="75243" y="44133"/>
                  </a:lnTo>
                  <a:lnTo>
                    <a:pt x="44133" y="75243"/>
                  </a:lnTo>
                  <a:lnTo>
                    <a:pt x="20419" y="112542"/>
                  </a:lnTo>
                  <a:lnTo>
                    <a:pt x="5305" y="154825"/>
                  </a:lnTo>
                  <a:lnTo>
                    <a:pt x="0" y="200883"/>
                  </a:lnTo>
                  <a:lnTo>
                    <a:pt x="5305" y="246942"/>
                  </a:lnTo>
                  <a:lnTo>
                    <a:pt x="20419" y="289224"/>
                  </a:lnTo>
                  <a:lnTo>
                    <a:pt x="44133" y="326524"/>
                  </a:lnTo>
                  <a:lnTo>
                    <a:pt x="75243" y="357634"/>
                  </a:lnTo>
                  <a:lnTo>
                    <a:pt x="112542" y="381348"/>
                  </a:lnTo>
                  <a:lnTo>
                    <a:pt x="154825" y="396462"/>
                  </a:lnTo>
                  <a:lnTo>
                    <a:pt x="200883" y="401767"/>
                  </a:lnTo>
                  <a:lnTo>
                    <a:pt x="246946" y="396462"/>
                  </a:lnTo>
                  <a:lnTo>
                    <a:pt x="289229" y="381348"/>
                  </a:lnTo>
                  <a:lnTo>
                    <a:pt x="326528" y="357634"/>
                  </a:lnTo>
                  <a:lnTo>
                    <a:pt x="357637" y="326524"/>
                  </a:lnTo>
                  <a:lnTo>
                    <a:pt x="381350" y="289224"/>
                  </a:lnTo>
                  <a:lnTo>
                    <a:pt x="396462" y="246942"/>
                  </a:lnTo>
                  <a:lnTo>
                    <a:pt x="401767" y="200883"/>
                  </a:lnTo>
                  <a:lnTo>
                    <a:pt x="396462" y="154825"/>
                  </a:lnTo>
                  <a:lnTo>
                    <a:pt x="381350" y="112542"/>
                  </a:lnTo>
                  <a:lnTo>
                    <a:pt x="357637" y="75243"/>
                  </a:lnTo>
                  <a:lnTo>
                    <a:pt x="326528" y="44133"/>
                  </a:lnTo>
                  <a:lnTo>
                    <a:pt x="289229" y="20419"/>
                  </a:lnTo>
                  <a:lnTo>
                    <a:pt x="246946" y="5305"/>
                  </a:lnTo>
                  <a:lnTo>
                    <a:pt x="200883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461954" y="0"/>
                  </a:move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0" y="461954"/>
                  </a:move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77219" y="4251109"/>
              <a:ext cx="394335" cy="394335"/>
            </a:xfrm>
            <a:custGeom>
              <a:avLst/>
              <a:gdLst/>
              <a:ahLst/>
              <a:cxnLst/>
              <a:rect l="l" t="t" r="r" b="b"/>
              <a:pathLst>
                <a:path w="394335" h="394335">
                  <a:moveTo>
                    <a:pt x="197145" y="0"/>
                  </a:moveTo>
                  <a:lnTo>
                    <a:pt x="151943" y="5207"/>
                  </a:lnTo>
                  <a:lnTo>
                    <a:pt x="110447" y="20039"/>
                  </a:lnTo>
                  <a:lnTo>
                    <a:pt x="73843" y="43312"/>
                  </a:lnTo>
                  <a:lnTo>
                    <a:pt x="43312" y="73844"/>
                  </a:lnTo>
                  <a:lnTo>
                    <a:pt x="20038" y="110451"/>
                  </a:lnTo>
                  <a:lnTo>
                    <a:pt x="5206" y="151950"/>
                  </a:lnTo>
                  <a:lnTo>
                    <a:pt x="0" y="197156"/>
                  </a:lnTo>
                  <a:lnTo>
                    <a:pt x="5206" y="242361"/>
                  </a:lnTo>
                  <a:lnTo>
                    <a:pt x="20038" y="283858"/>
                  </a:lnTo>
                  <a:lnTo>
                    <a:pt x="43312" y="320463"/>
                  </a:lnTo>
                  <a:lnTo>
                    <a:pt x="73843" y="350993"/>
                  </a:lnTo>
                  <a:lnTo>
                    <a:pt x="110447" y="374265"/>
                  </a:lnTo>
                  <a:lnTo>
                    <a:pt x="151943" y="389095"/>
                  </a:lnTo>
                  <a:lnTo>
                    <a:pt x="197145" y="394302"/>
                  </a:lnTo>
                  <a:lnTo>
                    <a:pt x="242352" y="389095"/>
                  </a:lnTo>
                  <a:lnTo>
                    <a:pt x="283850" y="374265"/>
                  </a:lnTo>
                  <a:lnTo>
                    <a:pt x="320457" y="350993"/>
                  </a:lnTo>
                  <a:lnTo>
                    <a:pt x="350989" y="320463"/>
                  </a:lnTo>
                  <a:lnTo>
                    <a:pt x="374262" y="283858"/>
                  </a:lnTo>
                  <a:lnTo>
                    <a:pt x="389095" y="242361"/>
                  </a:lnTo>
                  <a:lnTo>
                    <a:pt x="394302" y="197156"/>
                  </a:lnTo>
                  <a:lnTo>
                    <a:pt x="389095" y="151950"/>
                  </a:lnTo>
                  <a:lnTo>
                    <a:pt x="374262" y="110451"/>
                  </a:lnTo>
                  <a:lnTo>
                    <a:pt x="350989" y="73844"/>
                  </a:lnTo>
                  <a:lnTo>
                    <a:pt x="320457" y="43312"/>
                  </a:lnTo>
                  <a:lnTo>
                    <a:pt x="283850" y="20039"/>
                  </a:lnTo>
                  <a:lnTo>
                    <a:pt x="242352" y="5207"/>
                  </a:lnTo>
                  <a:lnTo>
                    <a:pt x="197145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 rot="681074">
              <a:off x="3923785" y="6538945"/>
              <a:ext cx="1487805" cy="831850"/>
            </a:xfrm>
            <a:custGeom>
              <a:avLst/>
              <a:gdLst/>
              <a:ahLst/>
              <a:cxnLst/>
              <a:rect l="l" t="t" r="r" b="b"/>
              <a:pathLst>
                <a:path w="1487804" h="831850">
                  <a:moveTo>
                    <a:pt x="0" y="170026"/>
                  </a:moveTo>
                  <a:lnTo>
                    <a:pt x="6834" y="216742"/>
                  </a:lnTo>
                  <a:lnTo>
                    <a:pt x="16440" y="262356"/>
                  </a:lnTo>
                  <a:lnTo>
                    <a:pt x="28718" y="306790"/>
                  </a:lnTo>
                  <a:lnTo>
                    <a:pt x="43574" y="349968"/>
                  </a:lnTo>
                  <a:lnTo>
                    <a:pt x="60909" y="391812"/>
                  </a:lnTo>
                  <a:lnTo>
                    <a:pt x="80627" y="432246"/>
                  </a:lnTo>
                  <a:lnTo>
                    <a:pt x="102632" y="471193"/>
                  </a:lnTo>
                  <a:lnTo>
                    <a:pt x="126826" y="508576"/>
                  </a:lnTo>
                  <a:lnTo>
                    <a:pt x="153113" y="544317"/>
                  </a:lnTo>
                  <a:lnTo>
                    <a:pt x="181395" y="578342"/>
                  </a:lnTo>
                  <a:lnTo>
                    <a:pt x="211577" y="610571"/>
                  </a:lnTo>
                  <a:lnTo>
                    <a:pt x="243561" y="640929"/>
                  </a:lnTo>
                  <a:lnTo>
                    <a:pt x="277250" y="669338"/>
                  </a:lnTo>
                  <a:lnTo>
                    <a:pt x="312548" y="695722"/>
                  </a:lnTo>
                  <a:lnTo>
                    <a:pt x="349358" y="720003"/>
                  </a:lnTo>
                  <a:lnTo>
                    <a:pt x="387583" y="742106"/>
                  </a:lnTo>
                  <a:lnTo>
                    <a:pt x="427126" y="761952"/>
                  </a:lnTo>
                  <a:lnTo>
                    <a:pt x="467891" y="779466"/>
                  </a:lnTo>
                  <a:lnTo>
                    <a:pt x="509780" y="794569"/>
                  </a:lnTo>
                  <a:lnTo>
                    <a:pt x="552697" y="807186"/>
                  </a:lnTo>
                  <a:lnTo>
                    <a:pt x="596545" y="817240"/>
                  </a:lnTo>
                  <a:lnTo>
                    <a:pt x="641227" y="824653"/>
                  </a:lnTo>
                  <a:lnTo>
                    <a:pt x="686647" y="829348"/>
                  </a:lnTo>
                  <a:lnTo>
                    <a:pt x="732707" y="831249"/>
                  </a:lnTo>
                  <a:lnTo>
                    <a:pt x="779311" y="830280"/>
                  </a:lnTo>
                  <a:lnTo>
                    <a:pt x="826362" y="826362"/>
                  </a:lnTo>
                  <a:lnTo>
                    <a:pt x="873079" y="819528"/>
                  </a:lnTo>
                  <a:lnTo>
                    <a:pt x="918694" y="809924"/>
                  </a:lnTo>
                  <a:lnTo>
                    <a:pt x="963129" y="797646"/>
                  </a:lnTo>
                  <a:lnTo>
                    <a:pt x="1006307" y="782792"/>
                  </a:lnTo>
                  <a:lnTo>
                    <a:pt x="1048152" y="765457"/>
                  </a:lnTo>
                  <a:lnTo>
                    <a:pt x="1088586" y="745740"/>
                  </a:lnTo>
                  <a:lnTo>
                    <a:pt x="1127534" y="723736"/>
                  </a:lnTo>
                  <a:lnTo>
                    <a:pt x="1164917" y="699542"/>
                  </a:lnTo>
                  <a:lnTo>
                    <a:pt x="1200659" y="673256"/>
                  </a:lnTo>
                  <a:lnTo>
                    <a:pt x="1234683" y="644973"/>
                  </a:lnTo>
                  <a:lnTo>
                    <a:pt x="1266912" y="614792"/>
                  </a:lnTo>
                  <a:lnTo>
                    <a:pt x="1297270" y="582808"/>
                  </a:lnTo>
                  <a:lnTo>
                    <a:pt x="1325679" y="549119"/>
                  </a:lnTo>
                  <a:lnTo>
                    <a:pt x="1352063" y="513821"/>
                  </a:lnTo>
                  <a:lnTo>
                    <a:pt x="1376344" y="477011"/>
                  </a:lnTo>
                  <a:lnTo>
                    <a:pt x="1398447" y="438786"/>
                  </a:lnTo>
                  <a:lnTo>
                    <a:pt x="1418293" y="399242"/>
                  </a:lnTo>
                  <a:lnTo>
                    <a:pt x="1435807" y="358477"/>
                  </a:lnTo>
                  <a:lnTo>
                    <a:pt x="1450911" y="316588"/>
                  </a:lnTo>
                  <a:lnTo>
                    <a:pt x="1463528" y="273670"/>
                  </a:lnTo>
                  <a:lnTo>
                    <a:pt x="1473582" y="229821"/>
                  </a:lnTo>
                  <a:lnTo>
                    <a:pt x="1480996" y="185138"/>
                  </a:lnTo>
                  <a:lnTo>
                    <a:pt x="1485692" y="139718"/>
                  </a:lnTo>
                  <a:lnTo>
                    <a:pt x="1487594" y="93657"/>
                  </a:lnTo>
                  <a:lnTo>
                    <a:pt x="1486625" y="47052"/>
                  </a:lnTo>
                  <a:lnTo>
                    <a:pt x="1482708" y="0"/>
                  </a:lnTo>
                </a:path>
              </a:pathLst>
            </a:custGeom>
            <a:ln w="27894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D8A3A4B-8095-4ED5-A926-B6D90F3C204F}"/>
              </a:ext>
            </a:extLst>
          </p:cNvPr>
          <p:cNvSpPr/>
          <p:nvPr/>
        </p:nvSpPr>
        <p:spPr>
          <a:xfrm>
            <a:off x="7834587" y="3221411"/>
            <a:ext cx="1005205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600" b="1" kern="0" spc="-5" dirty="0">
                <a:solidFill>
                  <a:srgbClr val="008238"/>
                </a:solidFill>
                <a:latin typeface="TT Norms"/>
                <a:ea typeface="+mj-ea"/>
              </a:rPr>
              <a:t>Привет, </a:t>
            </a:r>
          </a:p>
          <a:p>
            <a:pPr algn="ctr"/>
            <a:r>
              <a:rPr lang="ru-RU" sz="9600" b="1" kern="0" spc="-5" dirty="0">
                <a:solidFill>
                  <a:srgbClr val="008238"/>
                </a:solidFill>
                <a:latin typeface="TT Norms"/>
                <a:ea typeface="+mj-ea"/>
              </a:rPr>
              <a:t>это снова я, </a:t>
            </a:r>
          </a:p>
          <a:p>
            <a:pPr algn="ctr"/>
            <a:r>
              <a:rPr lang="ru-RU" sz="9600" b="1" kern="0" spc="-5" dirty="0" err="1">
                <a:solidFill>
                  <a:srgbClr val="008238"/>
                </a:solidFill>
                <a:latin typeface="TT Norms"/>
                <a:ea typeface="+mj-ea"/>
              </a:rPr>
              <a:t>Добрик</a:t>
            </a:r>
            <a:r>
              <a:rPr lang="ru-RU" sz="9600" b="1" kern="0" spc="-5" dirty="0">
                <a:solidFill>
                  <a:srgbClr val="008238"/>
                </a:solidFill>
                <a:latin typeface="TT Norms"/>
                <a:ea typeface="+mj-ea"/>
              </a:rPr>
              <a:t>!</a:t>
            </a:r>
            <a:endParaRPr lang="ru-RU" sz="3200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6823BE7-000A-4719-8456-75D70A95D8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ru-RU" dirty="0" err="1"/>
              <a:t>мотрим</a:t>
            </a:r>
            <a:r>
              <a:rPr lang="ru-RU" dirty="0"/>
              <a:t> видео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41BD376-CC74-42E4-A7F2-0037B7A0ECD1}"/>
              </a:ext>
            </a:extLst>
          </p:cNvPr>
          <p:cNvGrpSpPr/>
          <p:nvPr/>
        </p:nvGrpSpPr>
        <p:grpSpPr>
          <a:xfrm>
            <a:off x="1174750" y="1997075"/>
            <a:ext cx="17754600" cy="8229600"/>
            <a:chOff x="1174750" y="1997075"/>
            <a:chExt cx="17754600" cy="822960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B551AEA4-E6FC-42A0-A7F0-F01D96269C90}"/>
                </a:ext>
              </a:extLst>
            </p:cNvPr>
            <p:cNvSpPr/>
            <p:nvPr/>
          </p:nvSpPr>
          <p:spPr>
            <a:xfrm>
              <a:off x="1174750" y="1997075"/>
              <a:ext cx="17754600" cy="8229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A4387E7A-8BC0-436A-8DD5-37A92EF2CE6E}"/>
                </a:ext>
              </a:extLst>
            </p:cNvPr>
            <p:cNvSpPr/>
            <p:nvPr/>
          </p:nvSpPr>
          <p:spPr>
            <a:xfrm rot="5400000">
              <a:off x="9484280" y="5573473"/>
              <a:ext cx="1135541" cy="107680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" name="Номер слайда 5"/>
          <p:cNvSpPr txBox="1">
            <a:spLocks/>
          </p:cNvSpPr>
          <p:nvPr/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3286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k object 16">
            <a:extLst>
              <a:ext uri="{FF2B5EF4-FFF2-40B4-BE49-F238E27FC236}">
                <a16:creationId xmlns:a16="http://schemas.microsoft.com/office/drawing/2014/main" id="{D0991556-024E-4594-B4FB-ED401C80D578}"/>
              </a:ext>
            </a:extLst>
          </p:cNvPr>
          <p:cNvSpPr/>
          <p:nvPr/>
        </p:nvSpPr>
        <p:spPr>
          <a:xfrm>
            <a:off x="6647777" y="1235075"/>
            <a:ext cx="11985075" cy="8098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8790F48-C101-4692-8E94-1C169FC1006C}"/>
              </a:ext>
            </a:extLst>
          </p:cNvPr>
          <p:cNvGrpSpPr/>
          <p:nvPr/>
        </p:nvGrpSpPr>
        <p:grpSpPr>
          <a:xfrm>
            <a:off x="1496429" y="3334223"/>
            <a:ext cx="4181646" cy="5085715"/>
            <a:chOff x="1496429" y="3334223"/>
            <a:chExt cx="4181646" cy="5085715"/>
          </a:xfrm>
        </p:grpSpPr>
        <p:sp>
          <p:nvSpPr>
            <p:cNvPr id="4" name="object 4"/>
            <p:cNvSpPr/>
            <p:nvPr/>
          </p:nvSpPr>
          <p:spPr>
            <a:xfrm>
              <a:off x="1496429" y="3334223"/>
              <a:ext cx="4163060" cy="5085715"/>
            </a:xfrm>
            <a:custGeom>
              <a:avLst/>
              <a:gdLst/>
              <a:ahLst/>
              <a:cxnLst/>
              <a:rect l="l" t="t" r="r" b="b"/>
              <a:pathLst>
                <a:path w="4163060" h="5085715">
                  <a:moveTo>
                    <a:pt x="1620107" y="0"/>
                  </a:moveTo>
                  <a:lnTo>
                    <a:pt x="1574001" y="5916"/>
                  </a:lnTo>
                  <a:lnTo>
                    <a:pt x="1530346" y="23667"/>
                  </a:lnTo>
                  <a:lnTo>
                    <a:pt x="1491593" y="53252"/>
                  </a:lnTo>
                  <a:lnTo>
                    <a:pt x="53228" y="1491575"/>
                  </a:lnTo>
                  <a:lnTo>
                    <a:pt x="23657" y="1530343"/>
                  </a:lnTo>
                  <a:lnTo>
                    <a:pt x="5914" y="1574006"/>
                  </a:lnTo>
                  <a:lnTo>
                    <a:pt x="0" y="1620114"/>
                  </a:lnTo>
                  <a:lnTo>
                    <a:pt x="5914" y="1666221"/>
                  </a:lnTo>
                  <a:lnTo>
                    <a:pt x="23657" y="1709881"/>
                  </a:lnTo>
                  <a:lnTo>
                    <a:pt x="53228" y="1748645"/>
                  </a:lnTo>
                  <a:lnTo>
                    <a:pt x="847235" y="2542663"/>
                  </a:lnTo>
                  <a:lnTo>
                    <a:pt x="53228" y="3336681"/>
                  </a:lnTo>
                  <a:lnTo>
                    <a:pt x="23657" y="3375445"/>
                  </a:lnTo>
                  <a:lnTo>
                    <a:pt x="5914" y="3419105"/>
                  </a:lnTo>
                  <a:lnTo>
                    <a:pt x="0" y="3465212"/>
                  </a:lnTo>
                  <a:lnTo>
                    <a:pt x="5914" y="3511320"/>
                  </a:lnTo>
                  <a:lnTo>
                    <a:pt x="23657" y="3554982"/>
                  </a:lnTo>
                  <a:lnTo>
                    <a:pt x="53228" y="3593751"/>
                  </a:lnTo>
                  <a:lnTo>
                    <a:pt x="1491593" y="5032074"/>
                  </a:lnTo>
                  <a:lnTo>
                    <a:pt x="1530346" y="5061659"/>
                  </a:lnTo>
                  <a:lnTo>
                    <a:pt x="1574001" y="5079409"/>
                  </a:lnTo>
                  <a:lnTo>
                    <a:pt x="1620107" y="5085326"/>
                  </a:lnTo>
                  <a:lnTo>
                    <a:pt x="1666213" y="5079409"/>
                  </a:lnTo>
                  <a:lnTo>
                    <a:pt x="1709868" y="5061659"/>
                  </a:lnTo>
                  <a:lnTo>
                    <a:pt x="1748622" y="5032074"/>
                  </a:lnTo>
                  <a:lnTo>
                    <a:pt x="4109702" y="2671361"/>
                  </a:lnTo>
                  <a:lnTo>
                    <a:pt x="4149651" y="2611146"/>
                  </a:lnTo>
                  <a:lnTo>
                    <a:pt x="4162915" y="2542663"/>
                  </a:lnTo>
                  <a:lnTo>
                    <a:pt x="4159615" y="2507894"/>
                  </a:lnTo>
                  <a:lnTo>
                    <a:pt x="4133015" y="2442514"/>
                  </a:lnTo>
                  <a:lnTo>
                    <a:pt x="1748622" y="53252"/>
                  </a:lnTo>
                  <a:lnTo>
                    <a:pt x="1709868" y="23667"/>
                  </a:lnTo>
                  <a:lnTo>
                    <a:pt x="1666213" y="5916"/>
                  </a:lnTo>
                  <a:lnTo>
                    <a:pt x="1620107" y="0"/>
                  </a:lnTo>
                  <a:close/>
                </a:path>
              </a:pathLst>
            </a:custGeom>
            <a:solidFill>
              <a:srgbClr val="FCB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470697" y="0"/>
                  </a:move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18816" y="4431936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4" h="941704">
                  <a:moveTo>
                    <a:pt x="0" y="470697"/>
                  </a:moveTo>
                  <a:lnTo>
                    <a:pt x="2430" y="518822"/>
                  </a:lnTo>
                  <a:lnTo>
                    <a:pt x="9562" y="565556"/>
                  </a:lnTo>
                  <a:lnTo>
                    <a:pt x="21161" y="610664"/>
                  </a:lnTo>
                  <a:lnTo>
                    <a:pt x="36989" y="653909"/>
                  </a:lnTo>
                  <a:lnTo>
                    <a:pt x="56810" y="695053"/>
                  </a:lnTo>
                  <a:lnTo>
                    <a:pt x="80387" y="733862"/>
                  </a:lnTo>
                  <a:lnTo>
                    <a:pt x="107483" y="770097"/>
                  </a:lnTo>
                  <a:lnTo>
                    <a:pt x="137863" y="803522"/>
                  </a:lnTo>
                  <a:lnTo>
                    <a:pt x="171289" y="833901"/>
                  </a:lnTo>
                  <a:lnTo>
                    <a:pt x="207525" y="860998"/>
                  </a:lnTo>
                  <a:lnTo>
                    <a:pt x="246334" y="884574"/>
                  </a:lnTo>
                  <a:lnTo>
                    <a:pt x="287480" y="904395"/>
                  </a:lnTo>
                  <a:lnTo>
                    <a:pt x="330726" y="920223"/>
                  </a:lnTo>
                  <a:lnTo>
                    <a:pt x="375835" y="931822"/>
                  </a:lnTo>
                  <a:lnTo>
                    <a:pt x="422571" y="938954"/>
                  </a:lnTo>
                  <a:lnTo>
                    <a:pt x="470697" y="941384"/>
                  </a:lnTo>
                  <a:lnTo>
                    <a:pt x="518824" y="938954"/>
                  </a:lnTo>
                  <a:lnTo>
                    <a:pt x="565560" y="931822"/>
                  </a:lnTo>
                  <a:lnTo>
                    <a:pt x="610669" y="920223"/>
                  </a:lnTo>
                  <a:lnTo>
                    <a:pt x="653915" y="904395"/>
                  </a:lnTo>
                  <a:lnTo>
                    <a:pt x="695060" y="884574"/>
                  </a:lnTo>
                  <a:lnTo>
                    <a:pt x="733869" y="860998"/>
                  </a:lnTo>
                  <a:lnTo>
                    <a:pt x="770105" y="833901"/>
                  </a:lnTo>
                  <a:lnTo>
                    <a:pt x="803531" y="803522"/>
                  </a:lnTo>
                  <a:lnTo>
                    <a:pt x="833911" y="770097"/>
                  </a:lnTo>
                  <a:lnTo>
                    <a:pt x="861008" y="733862"/>
                  </a:lnTo>
                  <a:lnTo>
                    <a:pt x="884585" y="695053"/>
                  </a:lnTo>
                  <a:lnTo>
                    <a:pt x="904405" y="653909"/>
                  </a:lnTo>
                  <a:lnTo>
                    <a:pt x="920233" y="610664"/>
                  </a:lnTo>
                  <a:lnTo>
                    <a:pt x="931832" y="565556"/>
                  </a:lnTo>
                  <a:lnTo>
                    <a:pt x="938965" y="518822"/>
                  </a:lnTo>
                  <a:lnTo>
                    <a:pt x="941395" y="470697"/>
                  </a:lnTo>
                  <a:lnTo>
                    <a:pt x="938965" y="422571"/>
                  </a:lnTo>
                  <a:lnTo>
                    <a:pt x="931832" y="375835"/>
                  </a:lnTo>
                  <a:lnTo>
                    <a:pt x="920233" y="330726"/>
                  </a:lnTo>
                  <a:lnTo>
                    <a:pt x="904405" y="287480"/>
                  </a:lnTo>
                  <a:lnTo>
                    <a:pt x="884585" y="246334"/>
                  </a:lnTo>
                  <a:lnTo>
                    <a:pt x="861008" y="207525"/>
                  </a:lnTo>
                  <a:lnTo>
                    <a:pt x="833911" y="171289"/>
                  </a:lnTo>
                  <a:lnTo>
                    <a:pt x="803531" y="137863"/>
                  </a:lnTo>
                  <a:lnTo>
                    <a:pt x="770105" y="107483"/>
                  </a:lnTo>
                  <a:lnTo>
                    <a:pt x="733869" y="80387"/>
                  </a:lnTo>
                  <a:lnTo>
                    <a:pt x="695060" y="56810"/>
                  </a:lnTo>
                  <a:lnTo>
                    <a:pt x="653915" y="36989"/>
                  </a:lnTo>
                  <a:lnTo>
                    <a:pt x="610669" y="21161"/>
                  </a:lnTo>
                  <a:lnTo>
                    <a:pt x="565560" y="9562"/>
                  </a:lnTo>
                  <a:lnTo>
                    <a:pt x="518824" y="2430"/>
                  </a:lnTo>
                  <a:lnTo>
                    <a:pt x="470697" y="0"/>
                  </a:lnTo>
                  <a:lnTo>
                    <a:pt x="422571" y="2430"/>
                  </a:lnTo>
                  <a:lnTo>
                    <a:pt x="375835" y="9562"/>
                  </a:lnTo>
                  <a:lnTo>
                    <a:pt x="330726" y="21161"/>
                  </a:lnTo>
                  <a:lnTo>
                    <a:pt x="287480" y="36989"/>
                  </a:lnTo>
                  <a:lnTo>
                    <a:pt x="246334" y="56810"/>
                  </a:lnTo>
                  <a:lnTo>
                    <a:pt x="207525" y="80387"/>
                  </a:lnTo>
                  <a:lnTo>
                    <a:pt x="171289" y="107483"/>
                  </a:lnTo>
                  <a:lnTo>
                    <a:pt x="137863" y="137863"/>
                  </a:lnTo>
                  <a:lnTo>
                    <a:pt x="107483" y="171289"/>
                  </a:lnTo>
                  <a:lnTo>
                    <a:pt x="80387" y="207525"/>
                  </a:lnTo>
                  <a:lnTo>
                    <a:pt x="56810" y="246334"/>
                  </a:lnTo>
                  <a:lnTo>
                    <a:pt x="36989" y="287480"/>
                  </a:lnTo>
                  <a:lnTo>
                    <a:pt x="21161" y="330726"/>
                  </a:lnTo>
                  <a:lnTo>
                    <a:pt x="9562" y="375835"/>
                  </a:lnTo>
                  <a:lnTo>
                    <a:pt x="2430" y="422571"/>
                  </a:lnTo>
                  <a:lnTo>
                    <a:pt x="0" y="470697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45442" y="4762354"/>
              <a:ext cx="401955" cy="401955"/>
            </a:xfrm>
            <a:custGeom>
              <a:avLst/>
              <a:gdLst/>
              <a:ahLst/>
              <a:cxnLst/>
              <a:rect l="l" t="t" r="r" b="b"/>
              <a:pathLst>
                <a:path w="401954" h="401954">
                  <a:moveTo>
                    <a:pt x="200883" y="0"/>
                  </a:moveTo>
                  <a:lnTo>
                    <a:pt x="154825" y="5305"/>
                  </a:lnTo>
                  <a:lnTo>
                    <a:pt x="112542" y="20419"/>
                  </a:lnTo>
                  <a:lnTo>
                    <a:pt x="75243" y="44133"/>
                  </a:lnTo>
                  <a:lnTo>
                    <a:pt x="44133" y="75243"/>
                  </a:lnTo>
                  <a:lnTo>
                    <a:pt x="20419" y="112542"/>
                  </a:lnTo>
                  <a:lnTo>
                    <a:pt x="5305" y="154825"/>
                  </a:lnTo>
                  <a:lnTo>
                    <a:pt x="0" y="200883"/>
                  </a:lnTo>
                  <a:lnTo>
                    <a:pt x="5305" y="246942"/>
                  </a:lnTo>
                  <a:lnTo>
                    <a:pt x="20419" y="289224"/>
                  </a:lnTo>
                  <a:lnTo>
                    <a:pt x="44133" y="326524"/>
                  </a:lnTo>
                  <a:lnTo>
                    <a:pt x="75243" y="357634"/>
                  </a:lnTo>
                  <a:lnTo>
                    <a:pt x="112542" y="381348"/>
                  </a:lnTo>
                  <a:lnTo>
                    <a:pt x="154825" y="396462"/>
                  </a:lnTo>
                  <a:lnTo>
                    <a:pt x="200883" y="401767"/>
                  </a:lnTo>
                  <a:lnTo>
                    <a:pt x="246946" y="396462"/>
                  </a:lnTo>
                  <a:lnTo>
                    <a:pt x="289229" y="381348"/>
                  </a:lnTo>
                  <a:lnTo>
                    <a:pt x="326528" y="357634"/>
                  </a:lnTo>
                  <a:lnTo>
                    <a:pt x="357637" y="326524"/>
                  </a:lnTo>
                  <a:lnTo>
                    <a:pt x="381350" y="289224"/>
                  </a:lnTo>
                  <a:lnTo>
                    <a:pt x="396462" y="246942"/>
                  </a:lnTo>
                  <a:lnTo>
                    <a:pt x="401767" y="200883"/>
                  </a:lnTo>
                  <a:lnTo>
                    <a:pt x="396462" y="154825"/>
                  </a:lnTo>
                  <a:lnTo>
                    <a:pt x="381350" y="112542"/>
                  </a:lnTo>
                  <a:lnTo>
                    <a:pt x="357637" y="75243"/>
                  </a:lnTo>
                  <a:lnTo>
                    <a:pt x="326528" y="44133"/>
                  </a:lnTo>
                  <a:lnTo>
                    <a:pt x="289229" y="20419"/>
                  </a:lnTo>
                  <a:lnTo>
                    <a:pt x="246946" y="5305"/>
                  </a:lnTo>
                  <a:lnTo>
                    <a:pt x="200883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461954" y="0"/>
                  </a:move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54150" y="3926396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0" y="461954"/>
                  </a:moveTo>
                  <a:lnTo>
                    <a:pt x="2384" y="509187"/>
                  </a:lnTo>
                  <a:lnTo>
                    <a:pt x="9385" y="555055"/>
                  </a:lnTo>
                  <a:lnTo>
                    <a:pt x="20768" y="599326"/>
                  </a:lnTo>
                  <a:lnTo>
                    <a:pt x="36302" y="641769"/>
                  </a:lnTo>
                  <a:lnTo>
                    <a:pt x="55754" y="682150"/>
                  </a:lnTo>
                  <a:lnTo>
                    <a:pt x="78893" y="720239"/>
                  </a:lnTo>
                  <a:lnTo>
                    <a:pt x="105486" y="755801"/>
                  </a:lnTo>
                  <a:lnTo>
                    <a:pt x="135302" y="788606"/>
                  </a:lnTo>
                  <a:lnTo>
                    <a:pt x="168107" y="818422"/>
                  </a:lnTo>
                  <a:lnTo>
                    <a:pt x="203669" y="845015"/>
                  </a:lnTo>
                  <a:lnTo>
                    <a:pt x="241758" y="868154"/>
                  </a:lnTo>
                  <a:lnTo>
                    <a:pt x="282139" y="887606"/>
                  </a:lnTo>
                  <a:lnTo>
                    <a:pt x="324582" y="903140"/>
                  </a:lnTo>
                  <a:lnTo>
                    <a:pt x="368853" y="914523"/>
                  </a:lnTo>
                  <a:lnTo>
                    <a:pt x="414721" y="921524"/>
                  </a:lnTo>
                  <a:lnTo>
                    <a:pt x="461954" y="923909"/>
                  </a:lnTo>
                  <a:lnTo>
                    <a:pt x="509185" y="921524"/>
                  </a:lnTo>
                  <a:lnTo>
                    <a:pt x="555051" y="914523"/>
                  </a:lnTo>
                  <a:lnTo>
                    <a:pt x="599321" y="903140"/>
                  </a:lnTo>
                  <a:lnTo>
                    <a:pt x="641763" y="887606"/>
                  </a:lnTo>
                  <a:lnTo>
                    <a:pt x="682143" y="868154"/>
                  </a:lnTo>
                  <a:lnTo>
                    <a:pt x="720231" y="845015"/>
                  </a:lnTo>
                  <a:lnTo>
                    <a:pt x="755793" y="818422"/>
                  </a:lnTo>
                  <a:lnTo>
                    <a:pt x="788597" y="788606"/>
                  </a:lnTo>
                  <a:lnTo>
                    <a:pt x="818412" y="755801"/>
                  </a:lnTo>
                  <a:lnTo>
                    <a:pt x="845005" y="720239"/>
                  </a:lnTo>
                  <a:lnTo>
                    <a:pt x="868144" y="682150"/>
                  </a:lnTo>
                  <a:lnTo>
                    <a:pt x="887596" y="641769"/>
                  </a:lnTo>
                  <a:lnTo>
                    <a:pt x="903130" y="599326"/>
                  </a:lnTo>
                  <a:lnTo>
                    <a:pt x="914513" y="555055"/>
                  </a:lnTo>
                  <a:lnTo>
                    <a:pt x="921513" y="509187"/>
                  </a:lnTo>
                  <a:lnTo>
                    <a:pt x="923898" y="461954"/>
                  </a:lnTo>
                  <a:lnTo>
                    <a:pt x="921513" y="414723"/>
                  </a:lnTo>
                  <a:lnTo>
                    <a:pt x="914513" y="368856"/>
                  </a:lnTo>
                  <a:lnTo>
                    <a:pt x="903130" y="324586"/>
                  </a:lnTo>
                  <a:lnTo>
                    <a:pt x="887596" y="282144"/>
                  </a:lnTo>
                  <a:lnTo>
                    <a:pt x="868144" y="241762"/>
                  </a:lnTo>
                  <a:lnTo>
                    <a:pt x="845005" y="203674"/>
                  </a:lnTo>
                  <a:lnTo>
                    <a:pt x="818412" y="168111"/>
                  </a:lnTo>
                  <a:lnTo>
                    <a:pt x="788597" y="135306"/>
                  </a:lnTo>
                  <a:lnTo>
                    <a:pt x="755793" y="105490"/>
                  </a:lnTo>
                  <a:lnTo>
                    <a:pt x="720231" y="78896"/>
                  </a:lnTo>
                  <a:lnTo>
                    <a:pt x="682143" y="55756"/>
                  </a:lnTo>
                  <a:lnTo>
                    <a:pt x="641763" y="36303"/>
                  </a:lnTo>
                  <a:lnTo>
                    <a:pt x="599321" y="20769"/>
                  </a:lnTo>
                  <a:lnTo>
                    <a:pt x="555051" y="9385"/>
                  </a:lnTo>
                  <a:lnTo>
                    <a:pt x="509185" y="2385"/>
                  </a:lnTo>
                  <a:lnTo>
                    <a:pt x="461954" y="0"/>
                  </a:lnTo>
                  <a:lnTo>
                    <a:pt x="414721" y="2385"/>
                  </a:lnTo>
                  <a:lnTo>
                    <a:pt x="368853" y="9385"/>
                  </a:lnTo>
                  <a:lnTo>
                    <a:pt x="324582" y="20769"/>
                  </a:lnTo>
                  <a:lnTo>
                    <a:pt x="282139" y="36303"/>
                  </a:lnTo>
                  <a:lnTo>
                    <a:pt x="241758" y="55756"/>
                  </a:lnTo>
                  <a:lnTo>
                    <a:pt x="203669" y="78896"/>
                  </a:lnTo>
                  <a:lnTo>
                    <a:pt x="168107" y="105490"/>
                  </a:lnTo>
                  <a:lnTo>
                    <a:pt x="135302" y="135306"/>
                  </a:lnTo>
                  <a:lnTo>
                    <a:pt x="105486" y="168111"/>
                  </a:lnTo>
                  <a:lnTo>
                    <a:pt x="78893" y="203674"/>
                  </a:lnTo>
                  <a:lnTo>
                    <a:pt x="55754" y="241762"/>
                  </a:lnTo>
                  <a:lnTo>
                    <a:pt x="36302" y="282144"/>
                  </a:lnTo>
                  <a:lnTo>
                    <a:pt x="20768" y="324586"/>
                  </a:lnTo>
                  <a:lnTo>
                    <a:pt x="9385" y="368856"/>
                  </a:lnTo>
                  <a:lnTo>
                    <a:pt x="2384" y="414723"/>
                  </a:lnTo>
                  <a:lnTo>
                    <a:pt x="0" y="461954"/>
                  </a:lnTo>
                  <a:close/>
                </a:path>
              </a:pathLst>
            </a:custGeom>
            <a:ln w="15109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77219" y="4251109"/>
              <a:ext cx="394335" cy="394335"/>
            </a:xfrm>
            <a:custGeom>
              <a:avLst/>
              <a:gdLst/>
              <a:ahLst/>
              <a:cxnLst/>
              <a:rect l="l" t="t" r="r" b="b"/>
              <a:pathLst>
                <a:path w="394335" h="394335">
                  <a:moveTo>
                    <a:pt x="197145" y="0"/>
                  </a:moveTo>
                  <a:lnTo>
                    <a:pt x="151943" y="5207"/>
                  </a:lnTo>
                  <a:lnTo>
                    <a:pt x="110447" y="20039"/>
                  </a:lnTo>
                  <a:lnTo>
                    <a:pt x="73843" y="43312"/>
                  </a:lnTo>
                  <a:lnTo>
                    <a:pt x="43312" y="73844"/>
                  </a:lnTo>
                  <a:lnTo>
                    <a:pt x="20038" y="110451"/>
                  </a:lnTo>
                  <a:lnTo>
                    <a:pt x="5206" y="151950"/>
                  </a:lnTo>
                  <a:lnTo>
                    <a:pt x="0" y="197156"/>
                  </a:lnTo>
                  <a:lnTo>
                    <a:pt x="5206" y="242361"/>
                  </a:lnTo>
                  <a:lnTo>
                    <a:pt x="20038" y="283858"/>
                  </a:lnTo>
                  <a:lnTo>
                    <a:pt x="43312" y="320463"/>
                  </a:lnTo>
                  <a:lnTo>
                    <a:pt x="73843" y="350993"/>
                  </a:lnTo>
                  <a:lnTo>
                    <a:pt x="110447" y="374265"/>
                  </a:lnTo>
                  <a:lnTo>
                    <a:pt x="151943" y="389095"/>
                  </a:lnTo>
                  <a:lnTo>
                    <a:pt x="197145" y="394302"/>
                  </a:lnTo>
                  <a:lnTo>
                    <a:pt x="242352" y="389095"/>
                  </a:lnTo>
                  <a:lnTo>
                    <a:pt x="283850" y="374265"/>
                  </a:lnTo>
                  <a:lnTo>
                    <a:pt x="320457" y="350993"/>
                  </a:lnTo>
                  <a:lnTo>
                    <a:pt x="350989" y="320463"/>
                  </a:lnTo>
                  <a:lnTo>
                    <a:pt x="374262" y="283858"/>
                  </a:lnTo>
                  <a:lnTo>
                    <a:pt x="389095" y="242361"/>
                  </a:lnTo>
                  <a:lnTo>
                    <a:pt x="394302" y="197156"/>
                  </a:lnTo>
                  <a:lnTo>
                    <a:pt x="389095" y="151950"/>
                  </a:lnTo>
                  <a:lnTo>
                    <a:pt x="374262" y="110451"/>
                  </a:lnTo>
                  <a:lnTo>
                    <a:pt x="350989" y="73844"/>
                  </a:lnTo>
                  <a:lnTo>
                    <a:pt x="320457" y="43312"/>
                  </a:lnTo>
                  <a:lnTo>
                    <a:pt x="283850" y="20039"/>
                  </a:lnTo>
                  <a:lnTo>
                    <a:pt x="242352" y="5207"/>
                  </a:lnTo>
                  <a:lnTo>
                    <a:pt x="197145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 rot="681074">
              <a:off x="3923785" y="6538945"/>
              <a:ext cx="1487805" cy="831850"/>
            </a:xfrm>
            <a:custGeom>
              <a:avLst/>
              <a:gdLst/>
              <a:ahLst/>
              <a:cxnLst/>
              <a:rect l="l" t="t" r="r" b="b"/>
              <a:pathLst>
                <a:path w="1487804" h="831850">
                  <a:moveTo>
                    <a:pt x="0" y="170026"/>
                  </a:moveTo>
                  <a:lnTo>
                    <a:pt x="6834" y="216742"/>
                  </a:lnTo>
                  <a:lnTo>
                    <a:pt x="16440" y="262356"/>
                  </a:lnTo>
                  <a:lnTo>
                    <a:pt x="28718" y="306790"/>
                  </a:lnTo>
                  <a:lnTo>
                    <a:pt x="43574" y="349968"/>
                  </a:lnTo>
                  <a:lnTo>
                    <a:pt x="60909" y="391812"/>
                  </a:lnTo>
                  <a:lnTo>
                    <a:pt x="80627" y="432246"/>
                  </a:lnTo>
                  <a:lnTo>
                    <a:pt x="102632" y="471193"/>
                  </a:lnTo>
                  <a:lnTo>
                    <a:pt x="126826" y="508576"/>
                  </a:lnTo>
                  <a:lnTo>
                    <a:pt x="153113" y="544317"/>
                  </a:lnTo>
                  <a:lnTo>
                    <a:pt x="181395" y="578342"/>
                  </a:lnTo>
                  <a:lnTo>
                    <a:pt x="211577" y="610571"/>
                  </a:lnTo>
                  <a:lnTo>
                    <a:pt x="243561" y="640929"/>
                  </a:lnTo>
                  <a:lnTo>
                    <a:pt x="277250" y="669338"/>
                  </a:lnTo>
                  <a:lnTo>
                    <a:pt x="312548" y="695722"/>
                  </a:lnTo>
                  <a:lnTo>
                    <a:pt x="349358" y="720003"/>
                  </a:lnTo>
                  <a:lnTo>
                    <a:pt x="387583" y="742106"/>
                  </a:lnTo>
                  <a:lnTo>
                    <a:pt x="427126" y="761952"/>
                  </a:lnTo>
                  <a:lnTo>
                    <a:pt x="467891" y="779466"/>
                  </a:lnTo>
                  <a:lnTo>
                    <a:pt x="509780" y="794569"/>
                  </a:lnTo>
                  <a:lnTo>
                    <a:pt x="552697" y="807186"/>
                  </a:lnTo>
                  <a:lnTo>
                    <a:pt x="596545" y="817240"/>
                  </a:lnTo>
                  <a:lnTo>
                    <a:pt x="641227" y="824653"/>
                  </a:lnTo>
                  <a:lnTo>
                    <a:pt x="686647" y="829348"/>
                  </a:lnTo>
                  <a:lnTo>
                    <a:pt x="732707" y="831249"/>
                  </a:lnTo>
                  <a:lnTo>
                    <a:pt x="779311" y="830280"/>
                  </a:lnTo>
                  <a:lnTo>
                    <a:pt x="826362" y="826362"/>
                  </a:lnTo>
                  <a:lnTo>
                    <a:pt x="873079" y="819528"/>
                  </a:lnTo>
                  <a:lnTo>
                    <a:pt x="918694" y="809924"/>
                  </a:lnTo>
                  <a:lnTo>
                    <a:pt x="963129" y="797646"/>
                  </a:lnTo>
                  <a:lnTo>
                    <a:pt x="1006307" y="782792"/>
                  </a:lnTo>
                  <a:lnTo>
                    <a:pt x="1048152" y="765457"/>
                  </a:lnTo>
                  <a:lnTo>
                    <a:pt x="1088586" y="745740"/>
                  </a:lnTo>
                  <a:lnTo>
                    <a:pt x="1127534" y="723736"/>
                  </a:lnTo>
                  <a:lnTo>
                    <a:pt x="1164917" y="699542"/>
                  </a:lnTo>
                  <a:lnTo>
                    <a:pt x="1200659" y="673256"/>
                  </a:lnTo>
                  <a:lnTo>
                    <a:pt x="1234683" y="644973"/>
                  </a:lnTo>
                  <a:lnTo>
                    <a:pt x="1266912" y="614792"/>
                  </a:lnTo>
                  <a:lnTo>
                    <a:pt x="1297270" y="582808"/>
                  </a:lnTo>
                  <a:lnTo>
                    <a:pt x="1325679" y="549119"/>
                  </a:lnTo>
                  <a:lnTo>
                    <a:pt x="1352063" y="513821"/>
                  </a:lnTo>
                  <a:lnTo>
                    <a:pt x="1376344" y="477011"/>
                  </a:lnTo>
                  <a:lnTo>
                    <a:pt x="1398447" y="438786"/>
                  </a:lnTo>
                  <a:lnTo>
                    <a:pt x="1418293" y="399242"/>
                  </a:lnTo>
                  <a:lnTo>
                    <a:pt x="1435807" y="358477"/>
                  </a:lnTo>
                  <a:lnTo>
                    <a:pt x="1450911" y="316588"/>
                  </a:lnTo>
                  <a:lnTo>
                    <a:pt x="1463528" y="273670"/>
                  </a:lnTo>
                  <a:lnTo>
                    <a:pt x="1473582" y="229821"/>
                  </a:lnTo>
                  <a:lnTo>
                    <a:pt x="1480996" y="185138"/>
                  </a:lnTo>
                  <a:lnTo>
                    <a:pt x="1485692" y="139718"/>
                  </a:lnTo>
                  <a:lnTo>
                    <a:pt x="1487594" y="93657"/>
                  </a:lnTo>
                  <a:lnTo>
                    <a:pt x="1486625" y="47052"/>
                  </a:lnTo>
                  <a:lnTo>
                    <a:pt x="1482708" y="0"/>
                  </a:lnTo>
                </a:path>
              </a:pathLst>
            </a:custGeom>
            <a:ln w="278944">
              <a:solidFill>
                <a:srgbClr val="00823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D8A3A4B-8095-4ED5-A926-B6D90F3C204F}"/>
              </a:ext>
            </a:extLst>
          </p:cNvPr>
          <p:cNvSpPr/>
          <p:nvPr/>
        </p:nvSpPr>
        <p:spPr>
          <a:xfrm>
            <a:off x="7613650" y="2846229"/>
            <a:ext cx="1005205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0" b="1" kern="0" spc="-5" dirty="0">
                <a:solidFill>
                  <a:srgbClr val="008238"/>
                </a:solidFill>
                <a:latin typeface="TT Norms"/>
                <a:ea typeface="+mj-ea"/>
              </a:rPr>
              <a:t>Давайте обсудим </a:t>
            </a:r>
            <a:endParaRPr lang="en-US" sz="11000" b="1" kern="0" spc="-5" dirty="0">
              <a:solidFill>
                <a:srgbClr val="008238"/>
              </a:solidFill>
              <a:latin typeface="TT Norms"/>
              <a:ea typeface="+mj-ea"/>
            </a:endParaRPr>
          </a:p>
          <a:p>
            <a:pPr algn="ctr"/>
            <a:r>
              <a:rPr lang="ru-RU" sz="11000" b="1" kern="0" spc="-5" dirty="0">
                <a:solidFill>
                  <a:srgbClr val="008238"/>
                </a:solidFill>
                <a:latin typeface="TT Norms"/>
                <a:ea typeface="+mj-ea"/>
              </a:rPr>
              <a:t>видео</a:t>
            </a:r>
            <a:endParaRPr lang="ru-RU" sz="11000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7"/>
          </p:nvPr>
        </p:nvSpPr>
        <p:spPr>
          <a:xfrm>
            <a:off x="14471650" y="10517696"/>
            <a:ext cx="4623943" cy="276999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2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87CEC84-988A-4B90-836C-4D4A24CC9638}"/>
              </a:ext>
            </a:extLst>
          </p:cNvPr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rgbClr val="008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003BD-D155-42F4-9C80-6B9C08995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4158" y="1997075"/>
            <a:ext cx="13546115" cy="6124754"/>
          </a:xfrm>
        </p:spPr>
        <p:txBody>
          <a:bodyPr/>
          <a:lstStyle/>
          <a:p>
            <a:pPr algn="l"/>
            <a:r>
              <a:rPr lang="ru-RU" sz="19900" dirty="0">
                <a:solidFill>
                  <a:schemeClr val="bg1"/>
                </a:solidFill>
              </a:rPr>
              <a:t>Что такое </a:t>
            </a:r>
            <a:r>
              <a:rPr lang="en-US" sz="19900" dirty="0">
                <a:solidFill>
                  <a:schemeClr val="bg1"/>
                </a:solidFill>
              </a:rPr>
              <a:t/>
            </a:r>
            <a:br>
              <a:rPr lang="en-US" sz="19900" dirty="0">
                <a:solidFill>
                  <a:schemeClr val="bg1"/>
                </a:solidFill>
              </a:rPr>
            </a:br>
            <a:r>
              <a:rPr lang="ru-RU" sz="19900" dirty="0">
                <a:solidFill>
                  <a:schemeClr val="bg1"/>
                </a:solidFill>
              </a:rPr>
              <a:t>семья?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854B0EA-D706-42AE-A554-274657188F22}"/>
              </a:ext>
            </a:extLst>
          </p:cNvPr>
          <p:cNvGrpSpPr/>
          <p:nvPr/>
        </p:nvGrpSpPr>
        <p:grpSpPr>
          <a:xfrm>
            <a:off x="1517650" y="2301875"/>
            <a:ext cx="3274711" cy="3274711"/>
            <a:chOff x="1212850" y="6188075"/>
            <a:chExt cx="3962400" cy="39624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C8D5C763-9F51-4728-BBBB-FFFCFEB39974}"/>
                </a:ext>
              </a:extLst>
            </p:cNvPr>
            <p:cNvSpPr/>
            <p:nvPr/>
          </p:nvSpPr>
          <p:spPr>
            <a:xfrm>
              <a:off x="1212850" y="6188075"/>
              <a:ext cx="3962400" cy="396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D8088661-8835-4B6B-AA1B-1694EE7C09DD}"/>
                </a:ext>
              </a:extLst>
            </p:cNvPr>
            <p:cNvGrpSpPr/>
            <p:nvPr/>
          </p:nvGrpSpPr>
          <p:grpSpPr>
            <a:xfrm>
              <a:off x="1898650" y="6645275"/>
              <a:ext cx="2596473" cy="3157829"/>
              <a:chOff x="1496429" y="3334223"/>
              <a:chExt cx="4181646" cy="5085715"/>
            </a:xfrm>
          </p:grpSpPr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868065B7-637B-46E3-967F-9875A0CC56E7}"/>
                  </a:ext>
                </a:extLst>
              </p:cNvPr>
              <p:cNvSpPr/>
              <p:nvPr/>
            </p:nvSpPr>
            <p:spPr>
              <a:xfrm>
                <a:off x="1496429" y="3334223"/>
                <a:ext cx="4163060" cy="5085715"/>
              </a:xfrm>
              <a:custGeom>
                <a:avLst/>
                <a:gdLst/>
                <a:ahLst/>
                <a:cxnLst/>
                <a:rect l="l" t="t" r="r" b="b"/>
                <a:pathLst>
                  <a:path w="4163060" h="5085715">
                    <a:moveTo>
                      <a:pt x="1620107" y="0"/>
                    </a:moveTo>
                    <a:lnTo>
                      <a:pt x="1574001" y="5916"/>
                    </a:lnTo>
                    <a:lnTo>
                      <a:pt x="1530346" y="23667"/>
                    </a:lnTo>
                    <a:lnTo>
                      <a:pt x="1491593" y="53252"/>
                    </a:lnTo>
                    <a:lnTo>
                      <a:pt x="53228" y="1491575"/>
                    </a:lnTo>
                    <a:lnTo>
                      <a:pt x="23657" y="1530343"/>
                    </a:lnTo>
                    <a:lnTo>
                      <a:pt x="5914" y="1574006"/>
                    </a:lnTo>
                    <a:lnTo>
                      <a:pt x="0" y="1620114"/>
                    </a:lnTo>
                    <a:lnTo>
                      <a:pt x="5914" y="1666221"/>
                    </a:lnTo>
                    <a:lnTo>
                      <a:pt x="23657" y="1709881"/>
                    </a:lnTo>
                    <a:lnTo>
                      <a:pt x="53228" y="1748645"/>
                    </a:lnTo>
                    <a:lnTo>
                      <a:pt x="847235" y="2542663"/>
                    </a:lnTo>
                    <a:lnTo>
                      <a:pt x="53228" y="3336681"/>
                    </a:lnTo>
                    <a:lnTo>
                      <a:pt x="23657" y="3375445"/>
                    </a:lnTo>
                    <a:lnTo>
                      <a:pt x="5914" y="3419105"/>
                    </a:lnTo>
                    <a:lnTo>
                      <a:pt x="0" y="3465212"/>
                    </a:lnTo>
                    <a:lnTo>
                      <a:pt x="5914" y="3511320"/>
                    </a:lnTo>
                    <a:lnTo>
                      <a:pt x="23657" y="3554982"/>
                    </a:lnTo>
                    <a:lnTo>
                      <a:pt x="53228" y="3593751"/>
                    </a:lnTo>
                    <a:lnTo>
                      <a:pt x="1491593" y="5032074"/>
                    </a:lnTo>
                    <a:lnTo>
                      <a:pt x="1530346" y="5061659"/>
                    </a:lnTo>
                    <a:lnTo>
                      <a:pt x="1574001" y="5079409"/>
                    </a:lnTo>
                    <a:lnTo>
                      <a:pt x="1620107" y="5085326"/>
                    </a:lnTo>
                    <a:lnTo>
                      <a:pt x="1666213" y="5079409"/>
                    </a:lnTo>
                    <a:lnTo>
                      <a:pt x="1709868" y="5061659"/>
                    </a:lnTo>
                    <a:lnTo>
                      <a:pt x="1748622" y="5032074"/>
                    </a:lnTo>
                    <a:lnTo>
                      <a:pt x="4109702" y="2671361"/>
                    </a:lnTo>
                    <a:lnTo>
                      <a:pt x="4149651" y="2611146"/>
                    </a:lnTo>
                    <a:lnTo>
                      <a:pt x="4162915" y="2542663"/>
                    </a:lnTo>
                    <a:lnTo>
                      <a:pt x="4159615" y="2507894"/>
                    </a:lnTo>
                    <a:lnTo>
                      <a:pt x="4133015" y="2442514"/>
                    </a:lnTo>
                    <a:lnTo>
                      <a:pt x="1748622" y="53252"/>
                    </a:lnTo>
                    <a:lnTo>
                      <a:pt x="1709868" y="23667"/>
                    </a:lnTo>
                    <a:lnTo>
                      <a:pt x="1666213" y="5916"/>
                    </a:lnTo>
                    <a:lnTo>
                      <a:pt x="1620107" y="0"/>
                    </a:lnTo>
                    <a:close/>
                  </a:path>
                </a:pathLst>
              </a:custGeom>
              <a:solidFill>
                <a:srgbClr val="FCBF4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3C8815C8-3342-4857-8F46-16D8CF4F95DD}"/>
                  </a:ext>
                </a:extLst>
              </p:cNvPr>
              <p:cNvSpPr/>
              <p:nvPr/>
            </p:nvSpPr>
            <p:spPr>
              <a:xfrm>
                <a:off x="3118816" y="4431936"/>
                <a:ext cx="941705" cy="941705"/>
              </a:xfrm>
              <a:custGeom>
                <a:avLst/>
                <a:gdLst/>
                <a:ahLst/>
                <a:cxnLst/>
                <a:rect l="l" t="t" r="r" b="b"/>
                <a:pathLst>
                  <a:path w="941704" h="941704">
                    <a:moveTo>
                      <a:pt x="470697" y="0"/>
                    </a:moveTo>
                    <a:lnTo>
                      <a:pt x="422571" y="2430"/>
                    </a:lnTo>
                    <a:lnTo>
                      <a:pt x="375835" y="9562"/>
                    </a:lnTo>
                    <a:lnTo>
                      <a:pt x="330726" y="21161"/>
                    </a:lnTo>
                    <a:lnTo>
                      <a:pt x="287480" y="36989"/>
                    </a:lnTo>
                    <a:lnTo>
                      <a:pt x="246334" y="56810"/>
                    </a:lnTo>
                    <a:lnTo>
                      <a:pt x="207525" y="80387"/>
                    </a:lnTo>
                    <a:lnTo>
                      <a:pt x="171289" y="107483"/>
                    </a:lnTo>
                    <a:lnTo>
                      <a:pt x="137863" y="137863"/>
                    </a:lnTo>
                    <a:lnTo>
                      <a:pt x="107483" y="171289"/>
                    </a:lnTo>
                    <a:lnTo>
                      <a:pt x="80387" y="207525"/>
                    </a:lnTo>
                    <a:lnTo>
                      <a:pt x="56810" y="246334"/>
                    </a:lnTo>
                    <a:lnTo>
                      <a:pt x="36989" y="287480"/>
                    </a:lnTo>
                    <a:lnTo>
                      <a:pt x="21161" y="330726"/>
                    </a:lnTo>
                    <a:lnTo>
                      <a:pt x="9562" y="375835"/>
                    </a:lnTo>
                    <a:lnTo>
                      <a:pt x="2430" y="422571"/>
                    </a:lnTo>
                    <a:lnTo>
                      <a:pt x="0" y="470697"/>
                    </a:lnTo>
                    <a:lnTo>
                      <a:pt x="2430" y="518822"/>
                    </a:lnTo>
                    <a:lnTo>
                      <a:pt x="9562" y="565556"/>
                    </a:lnTo>
                    <a:lnTo>
                      <a:pt x="21161" y="610664"/>
                    </a:lnTo>
                    <a:lnTo>
                      <a:pt x="36989" y="653909"/>
                    </a:lnTo>
                    <a:lnTo>
                      <a:pt x="56810" y="695053"/>
                    </a:lnTo>
                    <a:lnTo>
                      <a:pt x="80387" y="733862"/>
                    </a:lnTo>
                    <a:lnTo>
                      <a:pt x="107483" y="770097"/>
                    </a:lnTo>
                    <a:lnTo>
                      <a:pt x="137863" y="803522"/>
                    </a:lnTo>
                    <a:lnTo>
                      <a:pt x="171289" y="833901"/>
                    </a:lnTo>
                    <a:lnTo>
                      <a:pt x="207525" y="860998"/>
                    </a:lnTo>
                    <a:lnTo>
                      <a:pt x="246334" y="884574"/>
                    </a:lnTo>
                    <a:lnTo>
                      <a:pt x="287480" y="904395"/>
                    </a:lnTo>
                    <a:lnTo>
                      <a:pt x="330726" y="920223"/>
                    </a:lnTo>
                    <a:lnTo>
                      <a:pt x="375835" y="931822"/>
                    </a:lnTo>
                    <a:lnTo>
                      <a:pt x="422571" y="938954"/>
                    </a:lnTo>
                    <a:lnTo>
                      <a:pt x="470697" y="941384"/>
                    </a:lnTo>
                    <a:lnTo>
                      <a:pt x="518824" y="938954"/>
                    </a:lnTo>
                    <a:lnTo>
                      <a:pt x="565560" y="931822"/>
                    </a:lnTo>
                    <a:lnTo>
                      <a:pt x="610669" y="920223"/>
                    </a:lnTo>
                    <a:lnTo>
                      <a:pt x="653915" y="904395"/>
                    </a:lnTo>
                    <a:lnTo>
                      <a:pt x="695060" y="884574"/>
                    </a:lnTo>
                    <a:lnTo>
                      <a:pt x="733869" y="860998"/>
                    </a:lnTo>
                    <a:lnTo>
                      <a:pt x="770105" y="833901"/>
                    </a:lnTo>
                    <a:lnTo>
                      <a:pt x="803531" y="803522"/>
                    </a:lnTo>
                    <a:lnTo>
                      <a:pt x="833911" y="770097"/>
                    </a:lnTo>
                    <a:lnTo>
                      <a:pt x="861008" y="733862"/>
                    </a:lnTo>
                    <a:lnTo>
                      <a:pt x="884585" y="695053"/>
                    </a:lnTo>
                    <a:lnTo>
                      <a:pt x="904405" y="653909"/>
                    </a:lnTo>
                    <a:lnTo>
                      <a:pt x="920233" y="610664"/>
                    </a:lnTo>
                    <a:lnTo>
                      <a:pt x="931832" y="565556"/>
                    </a:lnTo>
                    <a:lnTo>
                      <a:pt x="938965" y="518822"/>
                    </a:lnTo>
                    <a:lnTo>
                      <a:pt x="941395" y="470697"/>
                    </a:lnTo>
                    <a:lnTo>
                      <a:pt x="938965" y="422571"/>
                    </a:lnTo>
                    <a:lnTo>
                      <a:pt x="931832" y="375835"/>
                    </a:lnTo>
                    <a:lnTo>
                      <a:pt x="920233" y="330726"/>
                    </a:lnTo>
                    <a:lnTo>
                      <a:pt x="904405" y="287480"/>
                    </a:lnTo>
                    <a:lnTo>
                      <a:pt x="884585" y="246334"/>
                    </a:lnTo>
                    <a:lnTo>
                      <a:pt x="861008" y="207525"/>
                    </a:lnTo>
                    <a:lnTo>
                      <a:pt x="833911" y="171289"/>
                    </a:lnTo>
                    <a:lnTo>
                      <a:pt x="803531" y="137863"/>
                    </a:lnTo>
                    <a:lnTo>
                      <a:pt x="770105" y="107483"/>
                    </a:lnTo>
                    <a:lnTo>
                      <a:pt x="733869" y="80387"/>
                    </a:lnTo>
                    <a:lnTo>
                      <a:pt x="695060" y="56810"/>
                    </a:lnTo>
                    <a:lnTo>
                      <a:pt x="653915" y="36989"/>
                    </a:lnTo>
                    <a:lnTo>
                      <a:pt x="610669" y="21161"/>
                    </a:lnTo>
                    <a:lnTo>
                      <a:pt x="565560" y="9562"/>
                    </a:lnTo>
                    <a:lnTo>
                      <a:pt x="518824" y="2430"/>
                    </a:lnTo>
                    <a:lnTo>
                      <a:pt x="47069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7CDB4E69-D0DE-469B-BA95-2D8A4E0B8ADB}"/>
                  </a:ext>
                </a:extLst>
              </p:cNvPr>
              <p:cNvSpPr/>
              <p:nvPr/>
            </p:nvSpPr>
            <p:spPr>
              <a:xfrm>
                <a:off x="3118816" y="4431936"/>
                <a:ext cx="941705" cy="941705"/>
              </a:xfrm>
              <a:custGeom>
                <a:avLst/>
                <a:gdLst/>
                <a:ahLst/>
                <a:cxnLst/>
                <a:rect l="l" t="t" r="r" b="b"/>
                <a:pathLst>
                  <a:path w="941704" h="941704">
                    <a:moveTo>
                      <a:pt x="0" y="470697"/>
                    </a:moveTo>
                    <a:lnTo>
                      <a:pt x="2430" y="518822"/>
                    </a:lnTo>
                    <a:lnTo>
                      <a:pt x="9562" y="565556"/>
                    </a:lnTo>
                    <a:lnTo>
                      <a:pt x="21161" y="610664"/>
                    </a:lnTo>
                    <a:lnTo>
                      <a:pt x="36989" y="653909"/>
                    </a:lnTo>
                    <a:lnTo>
                      <a:pt x="56810" y="695053"/>
                    </a:lnTo>
                    <a:lnTo>
                      <a:pt x="80387" y="733862"/>
                    </a:lnTo>
                    <a:lnTo>
                      <a:pt x="107483" y="770097"/>
                    </a:lnTo>
                    <a:lnTo>
                      <a:pt x="137863" y="803522"/>
                    </a:lnTo>
                    <a:lnTo>
                      <a:pt x="171289" y="833901"/>
                    </a:lnTo>
                    <a:lnTo>
                      <a:pt x="207525" y="860998"/>
                    </a:lnTo>
                    <a:lnTo>
                      <a:pt x="246334" y="884574"/>
                    </a:lnTo>
                    <a:lnTo>
                      <a:pt x="287480" y="904395"/>
                    </a:lnTo>
                    <a:lnTo>
                      <a:pt x="330726" y="920223"/>
                    </a:lnTo>
                    <a:lnTo>
                      <a:pt x="375835" y="931822"/>
                    </a:lnTo>
                    <a:lnTo>
                      <a:pt x="422571" y="938954"/>
                    </a:lnTo>
                    <a:lnTo>
                      <a:pt x="470697" y="941384"/>
                    </a:lnTo>
                    <a:lnTo>
                      <a:pt x="518824" y="938954"/>
                    </a:lnTo>
                    <a:lnTo>
                      <a:pt x="565560" y="931822"/>
                    </a:lnTo>
                    <a:lnTo>
                      <a:pt x="610669" y="920223"/>
                    </a:lnTo>
                    <a:lnTo>
                      <a:pt x="653915" y="904395"/>
                    </a:lnTo>
                    <a:lnTo>
                      <a:pt x="695060" y="884574"/>
                    </a:lnTo>
                    <a:lnTo>
                      <a:pt x="733869" y="860998"/>
                    </a:lnTo>
                    <a:lnTo>
                      <a:pt x="770105" y="833901"/>
                    </a:lnTo>
                    <a:lnTo>
                      <a:pt x="803531" y="803522"/>
                    </a:lnTo>
                    <a:lnTo>
                      <a:pt x="833911" y="770097"/>
                    </a:lnTo>
                    <a:lnTo>
                      <a:pt x="861008" y="733862"/>
                    </a:lnTo>
                    <a:lnTo>
                      <a:pt x="884585" y="695053"/>
                    </a:lnTo>
                    <a:lnTo>
                      <a:pt x="904405" y="653909"/>
                    </a:lnTo>
                    <a:lnTo>
                      <a:pt x="920233" y="610664"/>
                    </a:lnTo>
                    <a:lnTo>
                      <a:pt x="931832" y="565556"/>
                    </a:lnTo>
                    <a:lnTo>
                      <a:pt x="938965" y="518822"/>
                    </a:lnTo>
                    <a:lnTo>
                      <a:pt x="941395" y="470697"/>
                    </a:lnTo>
                    <a:lnTo>
                      <a:pt x="938965" y="422571"/>
                    </a:lnTo>
                    <a:lnTo>
                      <a:pt x="931832" y="375835"/>
                    </a:lnTo>
                    <a:lnTo>
                      <a:pt x="920233" y="330726"/>
                    </a:lnTo>
                    <a:lnTo>
                      <a:pt x="904405" y="287480"/>
                    </a:lnTo>
                    <a:lnTo>
                      <a:pt x="884585" y="246334"/>
                    </a:lnTo>
                    <a:lnTo>
                      <a:pt x="861008" y="207525"/>
                    </a:lnTo>
                    <a:lnTo>
                      <a:pt x="833911" y="171289"/>
                    </a:lnTo>
                    <a:lnTo>
                      <a:pt x="803531" y="137863"/>
                    </a:lnTo>
                    <a:lnTo>
                      <a:pt x="770105" y="107483"/>
                    </a:lnTo>
                    <a:lnTo>
                      <a:pt x="733869" y="80387"/>
                    </a:lnTo>
                    <a:lnTo>
                      <a:pt x="695060" y="56810"/>
                    </a:lnTo>
                    <a:lnTo>
                      <a:pt x="653915" y="36989"/>
                    </a:lnTo>
                    <a:lnTo>
                      <a:pt x="610669" y="21161"/>
                    </a:lnTo>
                    <a:lnTo>
                      <a:pt x="565560" y="9562"/>
                    </a:lnTo>
                    <a:lnTo>
                      <a:pt x="518824" y="2430"/>
                    </a:lnTo>
                    <a:lnTo>
                      <a:pt x="470697" y="0"/>
                    </a:lnTo>
                    <a:lnTo>
                      <a:pt x="422571" y="2430"/>
                    </a:lnTo>
                    <a:lnTo>
                      <a:pt x="375835" y="9562"/>
                    </a:lnTo>
                    <a:lnTo>
                      <a:pt x="330726" y="21161"/>
                    </a:lnTo>
                    <a:lnTo>
                      <a:pt x="287480" y="36989"/>
                    </a:lnTo>
                    <a:lnTo>
                      <a:pt x="246334" y="56810"/>
                    </a:lnTo>
                    <a:lnTo>
                      <a:pt x="207525" y="80387"/>
                    </a:lnTo>
                    <a:lnTo>
                      <a:pt x="171289" y="107483"/>
                    </a:lnTo>
                    <a:lnTo>
                      <a:pt x="137863" y="137863"/>
                    </a:lnTo>
                    <a:lnTo>
                      <a:pt x="107483" y="171289"/>
                    </a:lnTo>
                    <a:lnTo>
                      <a:pt x="80387" y="207525"/>
                    </a:lnTo>
                    <a:lnTo>
                      <a:pt x="56810" y="246334"/>
                    </a:lnTo>
                    <a:lnTo>
                      <a:pt x="36989" y="287480"/>
                    </a:lnTo>
                    <a:lnTo>
                      <a:pt x="21161" y="330726"/>
                    </a:lnTo>
                    <a:lnTo>
                      <a:pt x="9562" y="375835"/>
                    </a:lnTo>
                    <a:lnTo>
                      <a:pt x="2430" y="422571"/>
                    </a:lnTo>
                    <a:lnTo>
                      <a:pt x="0" y="470697"/>
                    </a:lnTo>
                    <a:close/>
                  </a:path>
                </a:pathLst>
              </a:custGeom>
              <a:ln w="88900">
                <a:solidFill>
                  <a:srgbClr val="008238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" name="object 7">
                <a:extLst>
                  <a:ext uri="{FF2B5EF4-FFF2-40B4-BE49-F238E27FC236}">
                    <a16:creationId xmlns:a16="http://schemas.microsoft.com/office/drawing/2014/main" id="{AA852F96-9E39-440D-9142-FD44E47890A7}"/>
                  </a:ext>
                </a:extLst>
              </p:cNvPr>
              <p:cNvSpPr/>
              <p:nvPr/>
            </p:nvSpPr>
            <p:spPr>
              <a:xfrm>
                <a:off x="3345442" y="4762354"/>
                <a:ext cx="401955" cy="401955"/>
              </a:xfrm>
              <a:custGeom>
                <a:avLst/>
                <a:gdLst/>
                <a:ahLst/>
                <a:cxnLst/>
                <a:rect l="l" t="t" r="r" b="b"/>
                <a:pathLst>
                  <a:path w="401954" h="401954">
                    <a:moveTo>
                      <a:pt x="200883" y="0"/>
                    </a:moveTo>
                    <a:lnTo>
                      <a:pt x="154825" y="5305"/>
                    </a:lnTo>
                    <a:lnTo>
                      <a:pt x="112542" y="20419"/>
                    </a:lnTo>
                    <a:lnTo>
                      <a:pt x="75243" y="44133"/>
                    </a:lnTo>
                    <a:lnTo>
                      <a:pt x="44133" y="75243"/>
                    </a:lnTo>
                    <a:lnTo>
                      <a:pt x="20419" y="112542"/>
                    </a:lnTo>
                    <a:lnTo>
                      <a:pt x="5305" y="154825"/>
                    </a:lnTo>
                    <a:lnTo>
                      <a:pt x="0" y="200883"/>
                    </a:lnTo>
                    <a:lnTo>
                      <a:pt x="5305" y="246942"/>
                    </a:lnTo>
                    <a:lnTo>
                      <a:pt x="20419" y="289224"/>
                    </a:lnTo>
                    <a:lnTo>
                      <a:pt x="44133" y="326524"/>
                    </a:lnTo>
                    <a:lnTo>
                      <a:pt x="75243" y="357634"/>
                    </a:lnTo>
                    <a:lnTo>
                      <a:pt x="112542" y="381348"/>
                    </a:lnTo>
                    <a:lnTo>
                      <a:pt x="154825" y="396462"/>
                    </a:lnTo>
                    <a:lnTo>
                      <a:pt x="200883" y="401767"/>
                    </a:lnTo>
                    <a:lnTo>
                      <a:pt x="246946" y="396462"/>
                    </a:lnTo>
                    <a:lnTo>
                      <a:pt x="289229" y="381348"/>
                    </a:lnTo>
                    <a:lnTo>
                      <a:pt x="326528" y="357634"/>
                    </a:lnTo>
                    <a:lnTo>
                      <a:pt x="357637" y="326524"/>
                    </a:lnTo>
                    <a:lnTo>
                      <a:pt x="381350" y="289224"/>
                    </a:lnTo>
                    <a:lnTo>
                      <a:pt x="396462" y="246942"/>
                    </a:lnTo>
                    <a:lnTo>
                      <a:pt x="401767" y="200883"/>
                    </a:lnTo>
                    <a:lnTo>
                      <a:pt x="396462" y="154825"/>
                    </a:lnTo>
                    <a:lnTo>
                      <a:pt x="381350" y="112542"/>
                    </a:lnTo>
                    <a:lnTo>
                      <a:pt x="357637" y="75243"/>
                    </a:lnTo>
                    <a:lnTo>
                      <a:pt x="326528" y="44133"/>
                    </a:lnTo>
                    <a:lnTo>
                      <a:pt x="289229" y="20419"/>
                    </a:lnTo>
                    <a:lnTo>
                      <a:pt x="246946" y="5305"/>
                    </a:lnTo>
                    <a:lnTo>
                      <a:pt x="200883" y="0"/>
                    </a:lnTo>
                    <a:close/>
                  </a:path>
                </a:pathLst>
              </a:custGeom>
              <a:solidFill>
                <a:srgbClr val="14141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>
                <a:extLst>
                  <a:ext uri="{FF2B5EF4-FFF2-40B4-BE49-F238E27FC236}">
                    <a16:creationId xmlns:a16="http://schemas.microsoft.com/office/drawing/2014/main" id="{C8CCCB0F-95EB-4C85-AD22-E6050BD195DC}"/>
                  </a:ext>
                </a:extLst>
              </p:cNvPr>
              <p:cNvSpPr/>
              <p:nvPr/>
            </p:nvSpPr>
            <p:spPr>
              <a:xfrm>
                <a:off x="4754150" y="3926396"/>
                <a:ext cx="923925" cy="923925"/>
              </a:xfrm>
              <a:custGeom>
                <a:avLst/>
                <a:gdLst/>
                <a:ahLst/>
                <a:cxnLst/>
                <a:rect l="l" t="t" r="r" b="b"/>
                <a:pathLst>
                  <a:path w="923925" h="923925">
                    <a:moveTo>
                      <a:pt x="461954" y="0"/>
                    </a:moveTo>
                    <a:lnTo>
                      <a:pt x="414721" y="2385"/>
                    </a:lnTo>
                    <a:lnTo>
                      <a:pt x="368853" y="9385"/>
                    </a:lnTo>
                    <a:lnTo>
                      <a:pt x="324582" y="20769"/>
                    </a:lnTo>
                    <a:lnTo>
                      <a:pt x="282139" y="36303"/>
                    </a:lnTo>
                    <a:lnTo>
                      <a:pt x="241758" y="55756"/>
                    </a:lnTo>
                    <a:lnTo>
                      <a:pt x="203669" y="78896"/>
                    </a:lnTo>
                    <a:lnTo>
                      <a:pt x="168107" y="105490"/>
                    </a:lnTo>
                    <a:lnTo>
                      <a:pt x="135302" y="135306"/>
                    </a:lnTo>
                    <a:lnTo>
                      <a:pt x="105486" y="168111"/>
                    </a:lnTo>
                    <a:lnTo>
                      <a:pt x="78893" y="203674"/>
                    </a:lnTo>
                    <a:lnTo>
                      <a:pt x="55754" y="241762"/>
                    </a:lnTo>
                    <a:lnTo>
                      <a:pt x="36302" y="282144"/>
                    </a:lnTo>
                    <a:lnTo>
                      <a:pt x="20768" y="324586"/>
                    </a:lnTo>
                    <a:lnTo>
                      <a:pt x="9385" y="368856"/>
                    </a:lnTo>
                    <a:lnTo>
                      <a:pt x="2384" y="414723"/>
                    </a:lnTo>
                    <a:lnTo>
                      <a:pt x="0" y="461954"/>
                    </a:lnTo>
                    <a:lnTo>
                      <a:pt x="2384" y="509187"/>
                    </a:lnTo>
                    <a:lnTo>
                      <a:pt x="9385" y="555055"/>
                    </a:lnTo>
                    <a:lnTo>
                      <a:pt x="20768" y="599326"/>
                    </a:lnTo>
                    <a:lnTo>
                      <a:pt x="36302" y="641769"/>
                    </a:lnTo>
                    <a:lnTo>
                      <a:pt x="55754" y="682150"/>
                    </a:lnTo>
                    <a:lnTo>
                      <a:pt x="78893" y="720239"/>
                    </a:lnTo>
                    <a:lnTo>
                      <a:pt x="105486" y="755801"/>
                    </a:lnTo>
                    <a:lnTo>
                      <a:pt x="135302" y="788606"/>
                    </a:lnTo>
                    <a:lnTo>
                      <a:pt x="168107" y="818422"/>
                    </a:lnTo>
                    <a:lnTo>
                      <a:pt x="203669" y="845015"/>
                    </a:lnTo>
                    <a:lnTo>
                      <a:pt x="241758" y="868154"/>
                    </a:lnTo>
                    <a:lnTo>
                      <a:pt x="282139" y="887606"/>
                    </a:lnTo>
                    <a:lnTo>
                      <a:pt x="324582" y="903140"/>
                    </a:lnTo>
                    <a:lnTo>
                      <a:pt x="368853" y="914523"/>
                    </a:lnTo>
                    <a:lnTo>
                      <a:pt x="414721" y="921524"/>
                    </a:lnTo>
                    <a:lnTo>
                      <a:pt x="461954" y="923909"/>
                    </a:lnTo>
                    <a:lnTo>
                      <a:pt x="509185" y="921524"/>
                    </a:lnTo>
                    <a:lnTo>
                      <a:pt x="555051" y="914523"/>
                    </a:lnTo>
                    <a:lnTo>
                      <a:pt x="599321" y="903140"/>
                    </a:lnTo>
                    <a:lnTo>
                      <a:pt x="641763" y="887606"/>
                    </a:lnTo>
                    <a:lnTo>
                      <a:pt x="682143" y="868154"/>
                    </a:lnTo>
                    <a:lnTo>
                      <a:pt x="720231" y="845015"/>
                    </a:lnTo>
                    <a:lnTo>
                      <a:pt x="755793" y="818422"/>
                    </a:lnTo>
                    <a:lnTo>
                      <a:pt x="788597" y="788606"/>
                    </a:lnTo>
                    <a:lnTo>
                      <a:pt x="818412" y="755801"/>
                    </a:lnTo>
                    <a:lnTo>
                      <a:pt x="845005" y="720239"/>
                    </a:lnTo>
                    <a:lnTo>
                      <a:pt x="868144" y="682150"/>
                    </a:lnTo>
                    <a:lnTo>
                      <a:pt x="887596" y="641769"/>
                    </a:lnTo>
                    <a:lnTo>
                      <a:pt x="903130" y="599326"/>
                    </a:lnTo>
                    <a:lnTo>
                      <a:pt x="914513" y="555055"/>
                    </a:lnTo>
                    <a:lnTo>
                      <a:pt x="921513" y="509187"/>
                    </a:lnTo>
                    <a:lnTo>
                      <a:pt x="923898" y="461954"/>
                    </a:lnTo>
                    <a:lnTo>
                      <a:pt x="921513" y="414723"/>
                    </a:lnTo>
                    <a:lnTo>
                      <a:pt x="914513" y="368856"/>
                    </a:lnTo>
                    <a:lnTo>
                      <a:pt x="903130" y="324586"/>
                    </a:lnTo>
                    <a:lnTo>
                      <a:pt x="887596" y="282144"/>
                    </a:lnTo>
                    <a:lnTo>
                      <a:pt x="868144" y="241762"/>
                    </a:lnTo>
                    <a:lnTo>
                      <a:pt x="845005" y="203674"/>
                    </a:lnTo>
                    <a:lnTo>
                      <a:pt x="818412" y="168111"/>
                    </a:lnTo>
                    <a:lnTo>
                      <a:pt x="788597" y="135306"/>
                    </a:lnTo>
                    <a:lnTo>
                      <a:pt x="755793" y="105490"/>
                    </a:lnTo>
                    <a:lnTo>
                      <a:pt x="720231" y="78896"/>
                    </a:lnTo>
                    <a:lnTo>
                      <a:pt x="682143" y="55756"/>
                    </a:lnTo>
                    <a:lnTo>
                      <a:pt x="641763" y="36303"/>
                    </a:lnTo>
                    <a:lnTo>
                      <a:pt x="599321" y="20769"/>
                    </a:lnTo>
                    <a:lnTo>
                      <a:pt x="555051" y="9385"/>
                    </a:lnTo>
                    <a:lnTo>
                      <a:pt x="509185" y="2385"/>
                    </a:lnTo>
                    <a:lnTo>
                      <a:pt x="46195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>
                <a:extLst>
                  <a:ext uri="{FF2B5EF4-FFF2-40B4-BE49-F238E27FC236}">
                    <a16:creationId xmlns:a16="http://schemas.microsoft.com/office/drawing/2014/main" id="{5886E62D-8979-4A55-A2A4-2800A309B048}"/>
                  </a:ext>
                </a:extLst>
              </p:cNvPr>
              <p:cNvSpPr/>
              <p:nvPr/>
            </p:nvSpPr>
            <p:spPr>
              <a:xfrm>
                <a:off x="4754150" y="3926396"/>
                <a:ext cx="923925" cy="923925"/>
              </a:xfrm>
              <a:custGeom>
                <a:avLst/>
                <a:gdLst/>
                <a:ahLst/>
                <a:cxnLst/>
                <a:rect l="l" t="t" r="r" b="b"/>
                <a:pathLst>
                  <a:path w="923925" h="923925">
                    <a:moveTo>
                      <a:pt x="0" y="461954"/>
                    </a:moveTo>
                    <a:lnTo>
                      <a:pt x="2384" y="509187"/>
                    </a:lnTo>
                    <a:lnTo>
                      <a:pt x="9385" y="555055"/>
                    </a:lnTo>
                    <a:lnTo>
                      <a:pt x="20768" y="599326"/>
                    </a:lnTo>
                    <a:lnTo>
                      <a:pt x="36302" y="641769"/>
                    </a:lnTo>
                    <a:lnTo>
                      <a:pt x="55754" y="682150"/>
                    </a:lnTo>
                    <a:lnTo>
                      <a:pt x="78893" y="720239"/>
                    </a:lnTo>
                    <a:lnTo>
                      <a:pt x="105486" y="755801"/>
                    </a:lnTo>
                    <a:lnTo>
                      <a:pt x="135302" y="788606"/>
                    </a:lnTo>
                    <a:lnTo>
                      <a:pt x="168107" y="818422"/>
                    </a:lnTo>
                    <a:lnTo>
                      <a:pt x="203669" y="845015"/>
                    </a:lnTo>
                    <a:lnTo>
                      <a:pt x="241758" y="868154"/>
                    </a:lnTo>
                    <a:lnTo>
                      <a:pt x="282139" y="887606"/>
                    </a:lnTo>
                    <a:lnTo>
                      <a:pt x="324582" y="903140"/>
                    </a:lnTo>
                    <a:lnTo>
                      <a:pt x="368853" y="914523"/>
                    </a:lnTo>
                    <a:lnTo>
                      <a:pt x="414721" y="921524"/>
                    </a:lnTo>
                    <a:lnTo>
                      <a:pt x="461954" y="923909"/>
                    </a:lnTo>
                    <a:lnTo>
                      <a:pt x="509185" y="921524"/>
                    </a:lnTo>
                    <a:lnTo>
                      <a:pt x="555051" y="914523"/>
                    </a:lnTo>
                    <a:lnTo>
                      <a:pt x="599321" y="903140"/>
                    </a:lnTo>
                    <a:lnTo>
                      <a:pt x="641763" y="887606"/>
                    </a:lnTo>
                    <a:lnTo>
                      <a:pt x="682143" y="868154"/>
                    </a:lnTo>
                    <a:lnTo>
                      <a:pt x="720231" y="845015"/>
                    </a:lnTo>
                    <a:lnTo>
                      <a:pt x="755793" y="818422"/>
                    </a:lnTo>
                    <a:lnTo>
                      <a:pt x="788597" y="788606"/>
                    </a:lnTo>
                    <a:lnTo>
                      <a:pt x="818412" y="755801"/>
                    </a:lnTo>
                    <a:lnTo>
                      <a:pt x="845005" y="720239"/>
                    </a:lnTo>
                    <a:lnTo>
                      <a:pt x="868144" y="682150"/>
                    </a:lnTo>
                    <a:lnTo>
                      <a:pt x="887596" y="641769"/>
                    </a:lnTo>
                    <a:lnTo>
                      <a:pt x="903130" y="599326"/>
                    </a:lnTo>
                    <a:lnTo>
                      <a:pt x="914513" y="555055"/>
                    </a:lnTo>
                    <a:lnTo>
                      <a:pt x="921513" y="509187"/>
                    </a:lnTo>
                    <a:lnTo>
                      <a:pt x="923898" y="461954"/>
                    </a:lnTo>
                    <a:lnTo>
                      <a:pt x="921513" y="414723"/>
                    </a:lnTo>
                    <a:lnTo>
                      <a:pt x="914513" y="368856"/>
                    </a:lnTo>
                    <a:lnTo>
                      <a:pt x="903130" y="324586"/>
                    </a:lnTo>
                    <a:lnTo>
                      <a:pt x="887596" y="282144"/>
                    </a:lnTo>
                    <a:lnTo>
                      <a:pt x="868144" y="241762"/>
                    </a:lnTo>
                    <a:lnTo>
                      <a:pt x="845005" y="203674"/>
                    </a:lnTo>
                    <a:lnTo>
                      <a:pt x="818412" y="168111"/>
                    </a:lnTo>
                    <a:lnTo>
                      <a:pt x="788597" y="135306"/>
                    </a:lnTo>
                    <a:lnTo>
                      <a:pt x="755793" y="105490"/>
                    </a:lnTo>
                    <a:lnTo>
                      <a:pt x="720231" y="78896"/>
                    </a:lnTo>
                    <a:lnTo>
                      <a:pt x="682143" y="55756"/>
                    </a:lnTo>
                    <a:lnTo>
                      <a:pt x="641763" y="36303"/>
                    </a:lnTo>
                    <a:lnTo>
                      <a:pt x="599321" y="20769"/>
                    </a:lnTo>
                    <a:lnTo>
                      <a:pt x="555051" y="9385"/>
                    </a:lnTo>
                    <a:lnTo>
                      <a:pt x="509185" y="2385"/>
                    </a:lnTo>
                    <a:lnTo>
                      <a:pt x="461954" y="0"/>
                    </a:lnTo>
                    <a:lnTo>
                      <a:pt x="414721" y="2385"/>
                    </a:lnTo>
                    <a:lnTo>
                      <a:pt x="368853" y="9385"/>
                    </a:lnTo>
                    <a:lnTo>
                      <a:pt x="324582" y="20769"/>
                    </a:lnTo>
                    <a:lnTo>
                      <a:pt x="282139" y="36303"/>
                    </a:lnTo>
                    <a:lnTo>
                      <a:pt x="241758" y="55756"/>
                    </a:lnTo>
                    <a:lnTo>
                      <a:pt x="203669" y="78896"/>
                    </a:lnTo>
                    <a:lnTo>
                      <a:pt x="168107" y="105490"/>
                    </a:lnTo>
                    <a:lnTo>
                      <a:pt x="135302" y="135306"/>
                    </a:lnTo>
                    <a:lnTo>
                      <a:pt x="105486" y="168111"/>
                    </a:lnTo>
                    <a:lnTo>
                      <a:pt x="78893" y="203674"/>
                    </a:lnTo>
                    <a:lnTo>
                      <a:pt x="55754" y="241762"/>
                    </a:lnTo>
                    <a:lnTo>
                      <a:pt x="36302" y="282144"/>
                    </a:lnTo>
                    <a:lnTo>
                      <a:pt x="20768" y="324586"/>
                    </a:lnTo>
                    <a:lnTo>
                      <a:pt x="9385" y="368856"/>
                    </a:lnTo>
                    <a:lnTo>
                      <a:pt x="2384" y="414723"/>
                    </a:lnTo>
                    <a:lnTo>
                      <a:pt x="0" y="461954"/>
                    </a:lnTo>
                    <a:close/>
                  </a:path>
                </a:pathLst>
              </a:custGeom>
              <a:ln w="88900">
                <a:solidFill>
                  <a:srgbClr val="00823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>
                <a:extLst>
                  <a:ext uri="{FF2B5EF4-FFF2-40B4-BE49-F238E27FC236}">
                    <a16:creationId xmlns:a16="http://schemas.microsoft.com/office/drawing/2014/main" id="{E9FD5635-4780-4628-BD44-34BA48C5EB34}"/>
                  </a:ext>
                </a:extLst>
              </p:cNvPr>
              <p:cNvSpPr/>
              <p:nvPr/>
            </p:nvSpPr>
            <p:spPr>
              <a:xfrm>
                <a:off x="4977219" y="4251109"/>
                <a:ext cx="39433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394335" h="394335">
                    <a:moveTo>
                      <a:pt x="197145" y="0"/>
                    </a:moveTo>
                    <a:lnTo>
                      <a:pt x="151943" y="5207"/>
                    </a:lnTo>
                    <a:lnTo>
                      <a:pt x="110447" y="20039"/>
                    </a:lnTo>
                    <a:lnTo>
                      <a:pt x="73843" y="43312"/>
                    </a:lnTo>
                    <a:lnTo>
                      <a:pt x="43312" y="73844"/>
                    </a:lnTo>
                    <a:lnTo>
                      <a:pt x="20038" y="110451"/>
                    </a:lnTo>
                    <a:lnTo>
                      <a:pt x="5206" y="151950"/>
                    </a:lnTo>
                    <a:lnTo>
                      <a:pt x="0" y="197156"/>
                    </a:lnTo>
                    <a:lnTo>
                      <a:pt x="5206" y="242361"/>
                    </a:lnTo>
                    <a:lnTo>
                      <a:pt x="20038" y="283858"/>
                    </a:lnTo>
                    <a:lnTo>
                      <a:pt x="43312" y="320463"/>
                    </a:lnTo>
                    <a:lnTo>
                      <a:pt x="73843" y="350993"/>
                    </a:lnTo>
                    <a:lnTo>
                      <a:pt x="110447" y="374265"/>
                    </a:lnTo>
                    <a:lnTo>
                      <a:pt x="151943" y="389095"/>
                    </a:lnTo>
                    <a:lnTo>
                      <a:pt x="197145" y="394302"/>
                    </a:lnTo>
                    <a:lnTo>
                      <a:pt x="242352" y="389095"/>
                    </a:lnTo>
                    <a:lnTo>
                      <a:pt x="283850" y="374265"/>
                    </a:lnTo>
                    <a:lnTo>
                      <a:pt x="320457" y="350993"/>
                    </a:lnTo>
                    <a:lnTo>
                      <a:pt x="350989" y="320463"/>
                    </a:lnTo>
                    <a:lnTo>
                      <a:pt x="374262" y="283858"/>
                    </a:lnTo>
                    <a:lnTo>
                      <a:pt x="389095" y="242361"/>
                    </a:lnTo>
                    <a:lnTo>
                      <a:pt x="394302" y="197156"/>
                    </a:lnTo>
                    <a:lnTo>
                      <a:pt x="389095" y="151950"/>
                    </a:lnTo>
                    <a:lnTo>
                      <a:pt x="374262" y="110451"/>
                    </a:lnTo>
                    <a:lnTo>
                      <a:pt x="350989" y="73844"/>
                    </a:lnTo>
                    <a:lnTo>
                      <a:pt x="320457" y="43312"/>
                    </a:lnTo>
                    <a:lnTo>
                      <a:pt x="283850" y="20039"/>
                    </a:lnTo>
                    <a:lnTo>
                      <a:pt x="242352" y="5207"/>
                    </a:lnTo>
                    <a:lnTo>
                      <a:pt x="197145" y="0"/>
                    </a:lnTo>
                    <a:close/>
                  </a:path>
                </a:pathLst>
              </a:custGeom>
              <a:solidFill>
                <a:srgbClr val="14141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>
                <a:extLst>
                  <a:ext uri="{FF2B5EF4-FFF2-40B4-BE49-F238E27FC236}">
                    <a16:creationId xmlns:a16="http://schemas.microsoft.com/office/drawing/2014/main" id="{03817187-5CEA-429B-A7DE-32161BA9BAAA}"/>
                  </a:ext>
                </a:extLst>
              </p:cNvPr>
              <p:cNvSpPr/>
              <p:nvPr/>
            </p:nvSpPr>
            <p:spPr>
              <a:xfrm rot="681074">
                <a:off x="3885560" y="6448487"/>
                <a:ext cx="1487804" cy="831851"/>
              </a:xfrm>
              <a:custGeom>
                <a:avLst/>
                <a:gdLst/>
                <a:ahLst/>
                <a:cxnLst/>
                <a:rect l="l" t="t" r="r" b="b"/>
                <a:pathLst>
                  <a:path w="1487804" h="831850">
                    <a:moveTo>
                      <a:pt x="0" y="170026"/>
                    </a:moveTo>
                    <a:lnTo>
                      <a:pt x="6834" y="216742"/>
                    </a:lnTo>
                    <a:lnTo>
                      <a:pt x="16440" y="262356"/>
                    </a:lnTo>
                    <a:lnTo>
                      <a:pt x="28718" y="306790"/>
                    </a:lnTo>
                    <a:lnTo>
                      <a:pt x="43574" y="349968"/>
                    </a:lnTo>
                    <a:lnTo>
                      <a:pt x="60909" y="391812"/>
                    </a:lnTo>
                    <a:lnTo>
                      <a:pt x="80627" y="432246"/>
                    </a:lnTo>
                    <a:lnTo>
                      <a:pt x="102632" y="471193"/>
                    </a:lnTo>
                    <a:lnTo>
                      <a:pt x="126826" y="508576"/>
                    </a:lnTo>
                    <a:lnTo>
                      <a:pt x="153113" y="544317"/>
                    </a:lnTo>
                    <a:lnTo>
                      <a:pt x="181395" y="578342"/>
                    </a:lnTo>
                    <a:lnTo>
                      <a:pt x="211577" y="610571"/>
                    </a:lnTo>
                    <a:lnTo>
                      <a:pt x="243561" y="640929"/>
                    </a:lnTo>
                    <a:lnTo>
                      <a:pt x="277250" y="669338"/>
                    </a:lnTo>
                    <a:lnTo>
                      <a:pt x="312548" y="695722"/>
                    </a:lnTo>
                    <a:lnTo>
                      <a:pt x="349358" y="720003"/>
                    </a:lnTo>
                    <a:lnTo>
                      <a:pt x="387583" y="742106"/>
                    </a:lnTo>
                    <a:lnTo>
                      <a:pt x="427126" y="761952"/>
                    </a:lnTo>
                    <a:lnTo>
                      <a:pt x="467891" y="779466"/>
                    </a:lnTo>
                    <a:lnTo>
                      <a:pt x="509780" y="794569"/>
                    </a:lnTo>
                    <a:lnTo>
                      <a:pt x="552697" y="807186"/>
                    </a:lnTo>
                    <a:lnTo>
                      <a:pt x="596545" y="817240"/>
                    </a:lnTo>
                    <a:lnTo>
                      <a:pt x="641227" y="824653"/>
                    </a:lnTo>
                    <a:lnTo>
                      <a:pt x="686647" y="829348"/>
                    </a:lnTo>
                    <a:lnTo>
                      <a:pt x="732707" y="831249"/>
                    </a:lnTo>
                    <a:lnTo>
                      <a:pt x="779311" y="830280"/>
                    </a:lnTo>
                    <a:lnTo>
                      <a:pt x="826362" y="826362"/>
                    </a:lnTo>
                    <a:lnTo>
                      <a:pt x="873079" y="819528"/>
                    </a:lnTo>
                    <a:lnTo>
                      <a:pt x="918694" y="809924"/>
                    </a:lnTo>
                    <a:lnTo>
                      <a:pt x="963129" y="797646"/>
                    </a:lnTo>
                    <a:lnTo>
                      <a:pt x="1006307" y="782792"/>
                    </a:lnTo>
                    <a:lnTo>
                      <a:pt x="1048152" y="765457"/>
                    </a:lnTo>
                    <a:lnTo>
                      <a:pt x="1088586" y="745740"/>
                    </a:lnTo>
                    <a:lnTo>
                      <a:pt x="1127534" y="723736"/>
                    </a:lnTo>
                    <a:lnTo>
                      <a:pt x="1164917" y="699542"/>
                    </a:lnTo>
                    <a:lnTo>
                      <a:pt x="1200659" y="673256"/>
                    </a:lnTo>
                    <a:lnTo>
                      <a:pt x="1234683" y="644973"/>
                    </a:lnTo>
                    <a:lnTo>
                      <a:pt x="1266912" y="614792"/>
                    </a:lnTo>
                    <a:lnTo>
                      <a:pt x="1297270" y="582808"/>
                    </a:lnTo>
                    <a:lnTo>
                      <a:pt x="1325679" y="549119"/>
                    </a:lnTo>
                    <a:lnTo>
                      <a:pt x="1352063" y="513821"/>
                    </a:lnTo>
                    <a:lnTo>
                      <a:pt x="1376344" y="477011"/>
                    </a:lnTo>
                    <a:lnTo>
                      <a:pt x="1398447" y="438786"/>
                    </a:lnTo>
                    <a:lnTo>
                      <a:pt x="1418293" y="399242"/>
                    </a:lnTo>
                    <a:lnTo>
                      <a:pt x="1435807" y="358477"/>
                    </a:lnTo>
                    <a:lnTo>
                      <a:pt x="1450911" y="316588"/>
                    </a:lnTo>
                    <a:lnTo>
                      <a:pt x="1463528" y="273670"/>
                    </a:lnTo>
                    <a:lnTo>
                      <a:pt x="1473582" y="229821"/>
                    </a:lnTo>
                    <a:lnTo>
                      <a:pt x="1480996" y="185138"/>
                    </a:lnTo>
                    <a:lnTo>
                      <a:pt x="1485692" y="139718"/>
                    </a:lnTo>
                    <a:lnTo>
                      <a:pt x="1487594" y="93657"/>
                    </a:lnTo>
                    <a:lnTo>
                      <a:pt x="1486625" y="47052"/>
                    </a:lnTo>
                    <a:lnTo>
                      <a:pt x="1482708" y="0"/>
                    </a:lnTo>
                  </a:path>
                </a:pathLst>
              </a:custGeom>
              <a:ln w="209550">
                <a:solidFill>
                  <a:srgbClr val="008238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sp>
        <p:nvSpPr>
          <p:cNvPr id="15" name="Номер слайда 5"/>
          <p:cNvSpPr txBox="1">
            <a:spLocks/>
          </p:cNvSpPr>
          <p:nvPr/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766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8B0ED5A-50C1-4F1B-830F-8580267FA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" y="0"/>
            <a:ext cx="20101604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5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490F0A5-EE8F-495F-A67D-C1CD60332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" y="0"/>
            <a:ext cx="20101604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59005-F167-4E42-9D0A-0CFEF6E74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70730D7-8D51-4D27-A343-477A69D40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"/>
            <a:ext cx="20104100" cy="1130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6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7F903-9449-4C34-8372-AFC851ABD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0EFF70-6FF3-48AC-BE71-2F2B5E277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" y="0"/>
            <a:ext cx="20101603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2394</TotalTime>
  <Words>61</Words>
  <Application>Microsoft Office PowerPoint</Application>
  <PresentationFormat>Произвольный</PresentationFormat>
  <Paragraphs>30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TT Norms Bold</vt:lpstr>
      <vt:lpstr>TT Norms Medium</vt:lpstr>
      <vt:lpstr>Times New Roman</vt:lpstr>
      <vt:lpstr>TT Norms</vt:lpstr>
      <vt:lpstr>Office Theme</vt:lpstr>
      <vt:lpstr>Школа позитивных  привычек</vt:lpstr>
      <vt:lpstr>Презентация PowerPoint</vt:lpstr>
      <vt:lpstr>Cмотрим видео</vt:lpstr>
      <vt:lpstr>Презентация PowerPoint</vt:lpstr>
      <vt:lpstr>Что такое  семья?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Cмотрим видео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БЛАГОТВОРИТЕЛЬНОСТИ  ОБРАЗ ЖИЗНИ</dc:title>
  <cp:lastModifiedBy>Настя Соколова</cp:lastModifiedBy>
  <cp:revision>89</cp:revision>
  <dcterms:created xsi:type="dcterms:W3CDTF">2018-02-24T22:47:51Z</dcterms:created>
  <dcterms:modified xsi:type="dcterms:W3CDTF">2022-07-22T12:17:08Z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2018-02-25T00:00:00Z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2018-02-24T00:00:00Z</vt:filetime>
  </property>
</Properties>
</file>