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sldIdLst>
    <p:sldId id="278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8" r:id="rId15"/>
  </p:sldIdLst>
  <p:sldSz cx="20104100" cy="11309350"/>
  <p:notesSz cx="20104100" cy="113093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T Norms" panose="020B0604020202020204" charset="-52"/>
      <p:regular r:id="rId21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84091" autoAdjust="0"/>
  </p:normalViewPr>
  <p:slideViewPr>
    <p:cSldViewPr>
      <p:cViewPr varScale="1">
        <p:scale>
          <a:sx n="57" d="100"/>
          <a:sy n="57" d="100"/>
        </p:scale>
        <p:origin x="11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0CEE-C4C4-4A26-929A-6590CF44DEFC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6336E-E8D0-4ACE-ACFF-17B50BA8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0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6336E-E8D0-4ACE-ACFF-17B50BA8BF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6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6336E-E8D0-4ACE-ACFF-17B50BA8BF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5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57799" y="3991023"/>
            <a:ext cx="1138850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65339439-100D-4D70-9272-6C0DCE20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777875"/>
            <a:ext cx="1138850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cs typeface="TT Norms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43708" y="6464420"/>
            <a:ext cx="5655878" cy="3339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60174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2897" y="1109913"/>
            <a:ext cx="8105475" cy="4786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4823" y="1899996"/>
            <a:ext cx="12234452" cy="393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4823" y="1899996"/>
            <a:ext cx="12234452" cy="393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0104099" cy="852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9743" y="2695947"/>
            <a:ext cx="15716885" cy="254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  <a:tabLst>
                <a:tab pos="3393440" algn="l"/>
                <a:tab pos="3882390" algn="l"/>
              </a:tabLst>
            </a:pPr>
            <a:r>
              <a:rPr sz="6800" spc="-80" dirty="0" smtClean="0">
                <a:solidFill>
                  <a:srgbClr val="FFFFFF"/>
                </a:solidFill>
              </a:rPr>
              <a:t>ШКО</a:t>
            </a:r>
            <a:r>
              <a:rPr lang="ru-RU" sz="6800" spc="-80" dirty="0" smtClean="0">
                <a:solidFill>
                  <a:srgbClr val="FFFFFF"/>
                </a:solidFill>
              </a:rPr>
              <a:t>ЛА ПОЗИТИВНЫХ ПРИВЫЧЕК</a:t>
            </a:r>
            <a:r>
              <a:rPr sz="6800" spc="-20" dirty="0" smtClean="0">
                <a:solidFill>
                  <a:srgbClr val="FFFFFF"/>
                </a:solidFill>
              </a:rPr>
              <a:t>  </a:t>
            </a:r>
            <a:r>
              <a:rPr sz="6800" spc="-105" dirty="0">
                <a:solidFill>
                  <a:srgbClr val="FFFFFF"/>
                </a:solidFill>
              </a:rPr>
              <a:t>ОБРАЗ	</a:t>
            </a:r>
            <a:r>
              <a:rPr sz="6800" spc="0" dirty="0">
                <a:solidFill>
                  <a:srgbClr val="FFFFFF"/>
                </a:solidFill>
              </a:rPr>
              <a:t>ЖИЗНИ</a:t>
            </a:r>
            <a:endParaRPr sz="6800" dirty="0"/>
          </a:p>
        </p:txBody>
      </p:sp>
      <p:sp>
        <p:nvSpPr>
          <p:cNvPr id="5" name="object 5"/>
          <p:cNvSpPr/>
          <p:nvPr/>
        </p:nvSpPr>
        <p:spPr>
          <a:xfrm>
            <a:off x="16659495" y="9068404"/>
            <a:ext cx="2917555" cy="1735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Image result for ÑÐ¾Ð½Ð´ Ð¿ÑÐµÐ·Ð¸Ð´ÐµÐ½ÑÑÐºÐ¸Ñ Ð³ÑÐ°Ð½ÑÐ¾Ð² Ð»Ð¾Ð³Ð¾ÑÐ¸Ð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925" y="9007475"/>
            <a:ext cx="3819525" cy="13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DEAD1D76-7B6E-4127-AF7E-2EFBFE3DCB2D}"/>
              </a:ext>
            </a:extLst>
          </p:cNvPr>
          <p:cNvSpPr/>
          <p:nvPr/>
        </p:nvSpPr>
        <p:spPr>
          <a:xfrm>
            <a:off x="6525175" y="1442417"/>
            <a:ext cx="126708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F2CA348-D6C0-4DBC-980D-9FFA178C913E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5682D4A-BFFD-42CC-A731-BEBB38D2D17E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8E4E6A16-1B20-4F06-8021-28E691C2C92F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15A77A2-5CF3-4F60-A340-0F5AD39C74F6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6BFD429-1A61-45D6-808D-55DC20DDB4EC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2C8A1E3-8069-425F-AB05-FA4A8B1FA65A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8D0245C-66C8-4EA8-B2E1-E2F4F3768786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B78878D-A881-40BA-B558-31DEDEAEDC08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CB0B9407-8EDB-420D-B1C5-FA8D384AE84C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25DBF5-4461-4BD3-B2B5-1A28DD13B6E3}"/>
              </a:ext>
            </a:extLst>
          </p:cNvPr>
          <p:cNvSpPr/>
          <p:nvPr/>
        </p:nvSpPr>
        <p:spPr>
          <a:xfrm>
            <a:off x="7838946" y="3521075"/>
            <a:ext cx="1005205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800" b="1" kern="0" spc="-5" dirty="0">
                <a:solidFill>
                  <a:srgbClr val="008238"/>
                </a:solidFill>
                <a:latin typeface="TT Norms"/>
                <a:ea typeface="+mj-ea"/>
              </a:rPr>
              <a:t>О чем это </a:t>
            </a:r>
          </a:p>
          <a:p>
            <a:pPr algn="ctr"/>
            <a:r>
              <a:rPr lang="ru-RU" sz="13800" b="1" kern="0" spc="-5" dirty="0">
                <a:solidFill>
                  <a:srgbClr val="008238"/>
                </a:solidFill>
                <a:latin typeface="TT Norms"/>
                <a:ea typeface="+mj-ea"/>
              </a:rPr>
              <a:t>видео?</a:t>
            </a:r>
            <a:endParaRPr lang="ru-RU" sz="4000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14495907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6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DEAD1D76-7B6E-4127-AF7E-2EFBFE3DCB2D}"/>
              </a:ext>
            </a:extLst>
          </p:cNvPr>
          <p:cNvSpPr/>
          <p:nvPr/>
        </p:nvSpPr>
        <p:spPr>
          <a:xfrm>
            <a:off x="6525175" y="1442417"/>
            <a:ext cx="126708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F2CA348-D6C0-4DBC-980D-9FFA178C913E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5682D4A-BFFD-42CC-A731-BEBB38D2D17E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8E4E6A16-1B20-4F06-8021-28E691C2C92F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15A77A2-5CF3-4F60-A340-0F5AD39C74F6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6BFD429-1A61-45D6-808D-55DC20DDB4EC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2C8A1E3-8069-425F-AB05-FA4A8B1FA65A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8D0245C-66C8-4EA8-B2E1-E2F4F3768786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B78878D-A881-40BA-B558-31DEDEAEDC08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CB0B9407-8EDB-420D-B1C5-FA8D384AE84C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25DBF5-4461-4BD3-B2B5-1A28DD13B6E3}"/>
              </a:ext>
            </a:extLst>
          </p:cNvPr>
          <p:cNvSpPr/>
          <p:nvPr/>
        </p:nvSpPr>
        <p:spPr>
          <a:xfrm>
            <a:off x="7918450" y="3597275"/>
            <a:ext cx="100520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200" b="1" kern="0" spc="-5" dirty="0">
                <a:solidFill>
                  <a:srgbClr val="008238"/>
                </a:solidFill>
                <a:latin typeface="TT Norms"/>
                <a:ea typeface="+mj-ea"/>
              </a:rPr>
              <a:t>Мы все супергерои! </a:t>
            </a:r>
            <a:br>
              <a:rPr lang="ru-RU" sz="7200" b="1" kern="0" spc="-5" dirty="0">
                <a:solidFill>
                  <a:srgbClr val="008238"/>
                </a:solidFill>
                <a:latin typeface="TT Norms"/>
                <a:ea typeface="+mj-ea"/>
              </a:rPr>
            </a:br>
            <a:r>
              <a:rPr lang="ru-RU" sz="7200" b="1" kern="0" spc="-5" dirty="0">
                <a:solidFill>
                  <a:srgbClr val="008238"/>
                </a:solidFill>
                <a:latin typeface="TT Norms"/>
                <a:ea typeface="+mj-ea"/>
              </a:rPr>
              <a:t>А супергерои помогают друг </a:t>
            </a:r>
            <a:br>
              <a:rPr lang="ru-RU" sz="7200" b="1" kern="0" spc="-5" dirty="0">
                <a:solidFill>
                  <a:srgbClr val="008238"/>
                </a:solidFill>
                <a:latin typeface="TT Norms"/>
                <a:ea typeface="+mj-ea"/>
              </a:rPr>
            </a:br>
            <a:r>
              <a:rPr lang="ru-RU" sz="7200" b="1" kern="0" spc="-5" dirty="0">
                <a:solidFill>
                  <a:srgbClr val="008238"/>
                </a:solidFill>
                <a:latin typeface="TT Norms"/>
                <a:ea typeface="+mj-ea"/>
              </a:rPr>
              <a:t>другу!</a:t>
            </a:r>
            <a:endParaRPr lang="ru-RU" sz="2000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14547850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7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D0CF53-68DF-49DC-A5A5-92F10980F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777875"/>
            <a:ext cx="11388500" cy="1015663"/>
          </a:xfrm>
        </p:spPr>
        <p:txBody>
          <a:bodyPr/>
          <a:lstStyle/>
          <a:p>
            <a:r>
              <a:rPr lang="ru-RU" dirty="0"/>
              <a:t>Смотрим видео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D8DC43-FE6C-437D-B0E1-EE3AEE110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454275"/>
            <a:ext cx="12954000" cy="7315200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14495907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7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DEAD1D76-7B6E-4127-AF7E-2EFBFE3DCB2D}"/>
              </a:ext>
            </a:extLst>
          </p:cNvPr>
          <p:cNvSpPr/>
          <p:nvPr/>
        </p:nvSpPr>
        <p:spPr>
          <a:xfrm>
            <a:off x="6525175" y="1442417"/>
            <a:ext cx="126708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F2CA348-D6C0-4DBC-980D-9FFA178C913E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5682D4A-BFFD-42CC-A731-BEBB38D2D17E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8E4E6A16-1B20-4F06-8021-28E691C2C92F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15A77A2-5CF3-4F60-A340-0F5AD39C74F6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6BFD429-1A61-45D6-808D-55DC20DDB4EC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2C8A1E3-8069-425F-AB05-FA4A8B1FA65A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8D0245C-66C8-4EA8-B2E1-E2F4F3768786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B78878D-A881-40BA-B558-31DEDEAEDC08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CB0B9407-8EDB-420D-B1C5-FA8D384AE84C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25DBF5-4461-4BD3-B2B5-1A28DD13B6E3}"/>
              </a:ext>
            </a:extLst>
          </p:cNvPr>
          <p:cNvSpPr/>
          <p:nvPr/>
        </p:nvSpPr>
        <p:spPr>
          <a:xfrm>
            <a:off x="7838946" y="3140075"/>
            <a:ext cx="1005205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800" b="1" kern="0" spc="-5" dirty="0">
                <a:solidFill>
                  <a:srgbClr val="008238"/>
                </a:solidFill>
                <a:latin typeface="TT Norms"/>
                <a:ea typeface="+mj-ea"/>
              </a:rPr>
              <a:t>Твори</a:t>
            </a:r>
          </a:p>
          <a:p>
            <a:pPr algn="ctr"/>
            <a:r>
              <a:rPr lang="ru-RU" sz="13800" b="1" kern="0" spc="-5" dirty="0">
                <a:solidFill>
                  <a:srgbClr val="008238"/>
                </a:solidFill>
                <a:latin typeface="TT Norms"/>
                <a:ea typeface="+mj-ea"/>
              </a:rPr>
              <a:t>Добро!</a:t>
            </a:r>
            <a:endParaRPr lang="ru-RU" sz="4000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14495907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3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20104099" cy="7978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5843192" y="8919992"/>
            <a:ext cx="2917555" cy="1735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48BA814-BEF5-40D1-B6FC-95BCB213158B}"/>
              </a:ext>
            </a:extLst>
          </p:cNvPr>
          <p:cNvSpPr txBox="1">
            <a:spLocks/>
          </p:cNvSpPr>
          <p:nvPr/>
        </p:nvSpPr>
        <p:spPr>
          <a:xfrm>
            <a:off x="1305979" y="1819871"/>
            <a:ext cx="11388500" cy="24782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ea typeface="+mj-ea"/>
                <a:cs typeface="TT Norms"/>
              </a:defRPr>
            </a:lvl1pPr>
          </a:lstStyle>
          <a:p>
            <a:r>
              <a:rPr lang="ru-RU" sz="8000" kern="0" dirty="0">
                <a:solidFill>
                  <a:schemeClr val="bg1"/>
                </a:solidFill>
              </a:rPr>
              <a:t>Спасибо Вам! </a:t>
            </a:r>
          </a:p>
          <a:p>
            <a:r>
              <a:rPr lang="ru-RU" sz="8000" kern="0" dirty="0">
                <a:solidFill>
                  <a:schemeClr val="bg1"/>
                </a:solidFill>
              </a:rPr>
              <a:t>До встречи!</a:t>
            </a:r>
          </a:p>
        </p:txBody>
      </p:sp>
      <p:pic>
        <p:nvPicPr>
          <p:cNvPr id="9" name="Picture 2" descr="Image result for ÑÐ¾Ð½Ð´ Ð¿ÑÐµÐ·Ð¸Ð´ÐµÐ½ÑÑÐºÐ¸Ñ Ð³ÑÐ°Ð½ÑÐ¾Ð² Ð»Ð¾Ð³Ð¾ÑÐ¸Ð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450" y="8838468"/>
            <a:ext cx="3819525" cy="13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k object 16">
            <a:extLst>
              <a:ext uri="{FF2B5EF4-FFF2-40B4-BE49-F238E27FC236}">
                <a16:creationId xmlns:a16="http://schemas.microsoft.com/office/drawing/2014/main" id="{D0991556-024E-4594-B4FB-ED401C80D578}"/>
              </a:ext>
            </a:extLst>
          </p:cNvPr>
          <p:cNvSpPr/>
          <p:nvPr/>
        </p:nvSpPr>
        <p:spPr>
          <a:xfrm>
            <a:off x="6525175" y="1442417"/>
            <a:ext cx="126708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95292" y="5726069"/>
            <a:ext cx="8930640" cy="21384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5"/>
              </a:spcBef>
            </a:pPr>
            <a:r>
              <a:rPr lang="ru-RU" sz="4550" dirty="0">
                <a:solidFill>
                  <a:srgbClr val="3C3C3B"/>
                </a:solidFill>
                <a:latin typeface="TT Norms"/>
                <a:cs typeface="TT Norms"/>
              </a:rPr>
              <a:t>Сегодня мы будем говорить  </a:t>
            </a:r>
          </a:p>
          <a:p>
            <a:pPr marL="12700" marR="5080" algn="ctr">
              <a:lnSpc>
                <a:spcPct val="100299"/>
              </a:lnSpc>
              <a:spcBef>
                <a:spcPts val="95"/>
              </a:spcBef>
            </a:pPr>
            <a:r>
              <a:rPr lang="ru-RU" sz="4550" dirty="0">
                <a:solidFill>
                  <a:srgbClr val="3C3C3B"/>
                </a:solidFill>
                <a:latin typeface="TT Norms"/>
                <a:cs typeface="TT Norms"/>
              </a:rPr>
              <a:t>с вами о том, зачем и как </a:t>
            </a:r>
          </a:p>
          <a:p>
            <a:pPr marL="12700" marR="5080" algn="ctr">
              <a:lnSpc>
                <a:spcPct val="100299"/>
              </a:lnSpc>
              <a:spcBef>
                <a:spcPts val="95"/>
              </a:spcBef>
            </a:pPr>
            <a:r>
              <a:rPr lang="ru-RU" sz="4550" dirty="0">
                <a:solidFill>
                  <a:srgbClr val="3C3C3B"/>
                </a:solidFill>
                <a:latin typeface="TT Norms"/>
                <a:cs typeface="TT Norms"/>
              </a:rPr>
              <a:t>надо помогать!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8790F48-C101-4692-8E94-1C169FC1006C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4" name="object 4"/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rot="681074"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8A3A4B-8095-4ED5-A926-B6D90F3C204F}"/>
              </a:ext>
            </a:extLst>
          </p:cNvPr>
          <p:cNvSpPr/>
          <p:nvPr/>
        </p:nvSpPr>
        <p:spPr>
          <a:xfrm>
            <a:off x="7834587" y="3221411"/>
            <a:ext cx="100520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600" b="1" kern="0" spc="-5" dirty="0">
                <a:solidFill>
                  <a:srgbClr val="008238"/>
                </a:solidFill>
                <a:latin typeface="TT Norms"/>
                <a:ea typeface="+mj-ea"/>
              </a:rPr>
              <a:t>Привет, меня </a:t>
            </a:r>
            <a:r>
              <a:rPr lang="en-US" sz="6600" b="1" kern="0" spc="-5" dirty="0">
                <a:solidFill>
                  <a:srgbClr val="008238"/>
                </a:solidFill>
                <a:latin typeface="TT Norms"/>
                <a:ea typeface="+mj-ea"/>
              </a:rPr>
              <a:t/>
            </a:r>
            <a:br>
              <a:rPr lang="en-US" sz="6600" b="1" kern="0" spc="-5" dirty="0">
                <a:solidFill>
                  <a:srgbClr val="008238"/>
                </a:solidFill>
                <a:latin typeface="TT Norms"/>
                <a:ea typeface="+mj-ea"/>
              </a:rPr>
            </a:br>
            <a:r>
              <a:rPr lang="ru-RU" sz="6600" b="1" kern="0" spc="-5" dirty="0">
                <a:solidFill>
                  <a:srgbClr val="008238"/>
                </a:solidFill>
                <a:latin typeface="TT Norms"/>
                <a:ea typeface="+mj-ea"/>
              </a:rPr>
              <a:t>зовут </a:t>
            </a:r>
            <a:r>
              <a:rPr lang="ru-RU" sz="6600" b="1" kern="0" spc="-5" dirty="0" err="1">
                <a:solidFill>
                  <a:srgbClr val="008238"/>
                </a:solidFill>
                <a:latin typeface="TT Norms"/>
                <a:ea typeface="+mj-ea"/>
              </a:rPr>
              <a:t>Добрик</a:t>
            </a:r>
            <a:r>
              <a:rPr lang="ru-RU" sz="6600" b="1" kern="0" spc="-5" dirty="0">
                <a:solidFill>
                  <a:srgbClr val="008238"/>
                </a:solidFill>
                <a:latin typeface="TT Norms"/>
                <a:ea typeface="+mj-ea"/>
              </a:rPr>
              <a:t>!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6933F8-494E-4497-9233-60B37B919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 b="6757"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1A0C1D-C4C9-468D-903F-C7C2D0188246}"/>
              </a:ext>
            </a:extLst>
          </p:cNvPr>
          <p:cNvSpPr/>
          <p:nvPr/>
        </p:nvSpPr>
        <p:spPr>
          <a:xfrm>
            <a:off x="0" y="8474075"/>
            <a:ext cx="6623050" cy="1981200"/>
          </a:xfrm>
          <a:prstGeom prst="rect">
            <a:avLst/>
          </a:prstGeom>
          <a:solidFill>
            <a:srgbClr val="00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77825" y="8891271"/>
            <a:ext cx="5788025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6000" spc="15" dirty="0" smtClean="0">
                <a:solidFill>
                  <a:schemeClr val="bg1"/>
                </a:solidFill>
              </a:rPr>
              <a:t>Жестовый язык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tx2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1083" y="4743311"/>
            <a:ext cx="1822450" cy="1822450"/>
          </a:xfrm>
          <a:custGeom>
            <a:avLst/>
            <a:gdLst/>
            <a:ahLst/>
            <a:cxnLst/>
            <a:rect l="l" t="t" r="r" b="b"/>
            <a:pathLst>
              <a:path w="1822450" h="1822450">
                <a:moveTo>
                  <a:pt x="0" y="0"/>
                </a:moveTo>
                <a:lnTo>
                  <a:pt x="0" y="1821934"/>
                </a:lnTo>
                <a:lnTo>
                  <a:pt x="1821934" y="910967"/>
                </a:lnTo>
                <a:lnTo>
                  <a:pt x="0" y="0"/>
                </a:lnTo>
                <a:close/>
              </a:path>
            </a:pathLst>
          </a:custGeom>
          <a:solidFill>
            <a:srgbClr val="008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D4FDB-B9F6-4B9E-807C-501CE8CF4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531038"/>
            <a:ext cx="16764000" cy="10246995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2646A-1A63-482A-8799-2F47749244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10590"/>
          <a:stretch/>
        </p:blipFill>
        <p:spPr>
          <a:xfrm>
            <a:off x="0" y="-22225"/>
            <a:ext cx="20104100" cy="1133157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6125F5A-64CC-4BD7-A83F-FAEE41EC904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4250" y="2225675"/>
            <a:ext cx="7772400" cy="30937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0000" spc="-5" dirty="0">
                <a:solidFill>
                  <a:schemeClr val="bg1"/>
                </a:solidFill>
                <a:cs typeface="+mn-cs"/>
              </a:rPr>
              <a:t>Супергерои </a:t>
            </a:r>
            <a:r>
              <a:rPr lang="en-US" sz="10000" spc="-5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0000" spc="-5" dirty="0">
                <a:solidFill>
                  <a:schemeClr val="bg1"/>
                </a:solidFill>
                <a:cs typeface="+mn-cs"/>
              </a:rPr>
            </a:br>
            <a:r>
              <a:rPr lang="ru-RU" sz="10000" spc="-5" dirty="0">
                <a:solidFill>
                  <a:schemeClr val="bg1"/>
                </a:solidFill>
                <a:cs typeface="+mn-cs"/>
              </a:rPr>
              <a:t>среди нас!</a:t>
            </a:r>
            <a:endParaRPr sz="10000" spc="-5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rgbClr val="FFFF00"/>
                </a:solidFill>
              </a:rPr>
              <a:t>4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>
            <a:extLst>
              <a:ext uri="{FF2B5EF4-FFF2-40B4-BE49-F238E27FC236}">
                <a16:creationId xmlns:a16="http://schemas.microsoft.com/office/drawing/2014/main" id="{21063DDC-8C29-4AE9-A493-1ED7C6B87A57}"/>
              </a:ext>
            </a:extLst>
          </p:cNvPr>
          <p:cNvSpPr/>
          <p:nvPr/>
        </p:nvSpPr>
        <p:spPr>
          <a:xfrm>
            <a:off x="6525175" y="1442417"/>
            <a:ext cx="126708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C928E81-D781-4E1E-A1CC-BFA930E6CEA9}"/>
              </a:ext>
            </a:extLst>
          </p:cNvPr>
          <p:cNvSpPr txBox="1"/>
          <p:nvPr/>
        </p:nvSpPr>
        <p:spPr>
          <a:xfrm>
            <a:off x="8528050" y="3571092"/>
            <a:ext cx="8930640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5"/>
              </a:spcBef>
            </a:pPr>
            <a:r>
              <a:rPr lang="ru-RU" sz="5400" dirty="0">
                <a:solidFill>
                  <a:srgbClr val="3C3C3B"/>
                </a:solidFill>
                <a:latin typeface="TT Norms"/>
                <a:cs typeface="TT Norms"/>
              </a:rPr>
              <a:t>Даже простая простуда может перерасти </a:t>
            </a:r>
            <a:br>
              <a:rPr lang="ru-RU" sz="5400" dirty="0">
                <a:solidFill>
                  <a:srgbClr val="3C3C3B"/>
                </a:solidFill>
                <a:latin typeface="TT Norms"/>
                <a:cs typeface="TT Norms"/>
              </a:rPr>
            </a:br>
            <a:r>
              <a:rPr lang="ru-RU" sz="5400" dirty="0">
                <a:solidFill>
                  <a:srgbClr val="3C3C3B"/>
                </a:solidFill>
                <a:latin typeface="TT Norms"/>
                <a:cs typeface="TT Norms"/>
              </a:rPr>
              <a:t>в большую болезнь, которая может закончиться инвалидным креслом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0C1BEFA-2397-4090-9849-7F50B5FAB24A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18D91CF-F71B-4ADD-92B0-10504FDCF028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C8A1235-8162-4FC4-8E0C-0EE0AA743F2D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4B58A199-CBE7-4006-9DA1-13572BD5486E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B61A841C-6643-4499-914C-B7849685D433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0A13A44-607E-4682-9F9D-023A9FACEBD2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6120000F-2781-452E-BCBD-624C9F77086C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4F40785E-F52A-4EBD-86B5-2A40B7A04BDF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0BFA9C54-E475-44A1-A70D-E51868B5673D}"/>
                </a:ext>
              </a:extLst>
            </p:cNvPr>
            <p:cNvSpPr/>
            <p:nvPr/>
          </p:nvSpPr>
          <p:spPr>
            <a:xfrm rot="10800000"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Номер слайда 5"/>
          <p:cNvSpPr txBox="1">
            <a:spLocks/>
          </p:cNvSpPr>
          <p:nvPr/>
        </p:nvSpPr>
        <p:spPr>
          <a:xfrm>
            <a:off x="14495907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327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48D72-293F-4318-8554-2E3D5151D3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1"/>
          <a:stretch/>
        </p:blipFill>
        <p:spPr>
          <a:xfrm>
            <a:off x="3346450" y="2301875"/>
            <a:ext cx="12955808" cy="73157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9C50E2-584A-4F8D-9A90-AEFB7ECA8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777875"/>
            <a:ext cx="11388500" cy="1015663"/>
          </a:xfrm>
        </p:spPr>
        <p:txBody>
          <a:bodyPr/>
          <a:lstStyle/>
          <a:p>
            <a:r>
              <a:rPr lang="ru-RU" dirty="0"/>
              <a:t>Смотрим видео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14495907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2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5E5BF-548B-4188-AEC3-C80F79304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777875"/>
            <a:ext cx="11388500" cy="1015663"/>
          </a:xfrm>
        </p:spPr>
        <p:txBody>
          <a:bodyPr/>
          <a:lstStyle/>
          <a:p>
            <a:r>
              <a:rPr lang="ru-RU" dirty="0"/>
              <a:t>Доступная среда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18BDEA-2C23-4DA6-9DAE-F12A75300504}"/>
              </a:ext>
            </a:extLst>
          </p:cNvPr>
          <p:cNvSpPr/>
          <p:nvPr/>
        </p:nvSpPr>
        <p:spPr>
          <a:xfrm>
            <a:off x="831850" y="2313731"/>
            <a:ext cx="12029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3C3C3B"/>
                </a:solidFill>
                <a:latin typeface="TT Norms"/>
              </a:rPr>
              <a:t>Вы видели такие таблички в городе?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42AADA-9CBC-4893-8962-EE392B9C0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17" y="4779009"/>
            <a:ext cx="4055933" cy="4055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163A05-971B-4900-AC44-D77B23B71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0" y="4778375"/>
            <a:ext cx="4076700" cy="4076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DCAE86-D8E3-42C6-B4CD-D88CC3A1D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4871085"/>
            <a:ext cx="3963858" cy="39638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2DD645-8BBE-4E7C-BE50-90474E7EE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050" y="4871720"/>
            <a:ext cx="3810000" cy="3810000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14495907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F31E2E-BF7A-4582-A5BC-4295ACE14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777875"/>
            <a:ext cx="11388500" cy="1015663"/>
          </a:xfrm>
        </p:spPr>
        <p:txBody>
          <a:bodyPr/>
          <a:lstStyle/>
          <a:p>
            <a:r>
              <a:rPr lang="ru-RU" dirty="0"/>
              <a:t>Смотрим видео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71174B-9842-48BA-BBA1-0BC930725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46" y="2759075"/>
            <a:ext cx="12955808" cy="7316221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>
          <a:xfrm>
            <a:off x="14495907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6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78</Words>
  <Application>Microsoft Office PowerPoint</Application>
  <PresentationFormat>Произвольный</PresentationFormat>
  <Paragraphs>34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TT Norms</vt:lpstr>
      <vt:lpstr>Office Theme</vt:lpstr>
      <vt:lpstr>ШКОЛА ПОЗИТИВНЫХ ПРИВЫЧЕК  ОБРАЗ ЖИЗНИ</vt:lpstr>
      <vt:lpstr>Презентация PowerPoint</vt:lpstr>
      <vt:lpstr>Жестовый язык</vt:lpstr>
      <vt:lpstr>Презентация PowerPoint</vt:lpstr>
      <vt:lpstr>Супергерои  среди нас!</vt:lpstr>
      <vt:lpstr>Презентация PowerPoint</vt:lpstr>
      <vt:lpstr>Смотрим видео</vt:lpstr>
      <vt:lpstr>Доступная среда </vt:lpstr>
      <vt:lpstr>Смотрим видео</vt:lpstr>
      <vt:lpstr>Презентация PowerPoint</vt:lpstr>
      <vt:lpstr>Презентация PowerPoint</vt:lpstr>
      <vt:lpstr>Смотрим видео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БЛАГОТВОРИТЕЛЬНОСТИ  ОБРАЗ ЖИЗНИ</dc:title>
  <cp:lastModifiedBy>Настя Соколова</cp:lastModifiedBy>
  <cp:revision>29</cp:revision>
  <dcterms:created xsi:type="dcterms:W3CDTF">2018-02-24T22:47:51Z</dcterms:created>
  <dcterms:modified xsi:type="dcterms:W3CDTF">2022-07-22T13:22:36Z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2018-02-25T00:00:00Z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2018-02-24T00:00:00Z</vt:filetime>
  </property>
</Properties>
</file>