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9" r:id="rId1"/>
  </p:sldMasterIdLst>
  <p:notesMasterIdLst>
    <p:notesMasterId r:id="rId12"/>
  </p:notes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1F67CB-EE8D-43C1-9C86-351C844CCB22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AB0C7D-C97D-4C62-B8EA-BDC6A60A23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365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AB0C7D-C97D-4C62-B8EA-BDC6A60A23D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200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AB0C7D-C97D-4C62-B8EA-BDC6A60A23D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749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0B3E-46D6-433F-B91F-29ACC41761B7}" type="datetime1">
              <a:rPr lang="ru-RU" smtClean="0"/>
              <a:t>20.05.2020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92601" y="6406487"/>
            <a:ext cx="683339" cy="365125"/>
          </a:xfrm>
        </p:spPr>
        <p:txBody>
          <a:bodyPr/>
          <a:lstStyle>
            <a:lvl1pPr algn="ctr">
              <a:defRPr sz="1800" b="1">
                <a:solidFill>
                  <a:schemeClr val="tx1"/>
                </a:solidFill>
              </a:defRPr>
            </a:lvl1pPr>
          </a:lstStyle>
          <a:p>
            <a:fld id="{F4D96EB4-98FF-45B0-8E3A-D9B708E56A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534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61258-1390-425F-80EF-E853E5C65678}" type="datetime1">
              <a:rPr lang="ru-RU" smtClean="0"/>
              <a:t>20.05.2020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96EB4-98FF-45B0-8E3A-D9B708E56A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912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81D3F-BC83-4DA2-B394-3E601561EBFB}" type="datetime1">
              <a:rPr lang="ru-RU" smtClean="0"/>
              <a:t>20.05.2020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96EB4-98FF-45B0-8E3A-D9B708E56A20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807964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080C3-83E3-4BB0-8EB0-DC53C9FD7519}" type="datetime1">
              <a:rPr lang="ru-RU" smtClean="0"/>
              <a:t>20.05.2020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96EB4-98FF-45B0-8E3A-D9B708E56A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7850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EF933-6A15-4E23-8B48-622E008482AD}" type="datetime1">
              <a:rPr lang="ru-RU" smtClean="0"/>
              <a:t>20.05.2020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96EB4-98FF-45B0-8E3A-D9B708E56A2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446824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482A1-37DD-4A25-A7E9-718FF41DDEF2}" type="datetime1">
              <a:rPr lang="ru-RU" smtClean="0"/>
              <a:t>20.05.2020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96EB4-98FF-45B0-8E3A-D9B708E56A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1358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A5C4D-F6B9-4D88-AC32-F347E1061C45}" type="datetime1">
              <a:rPr lang="ru-RU" smtClean="0"/>
              <a:t>20.05.2020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96EB4-98FF-45B0-8E3A-D9B708E56A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8586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7B314-4A89-4E9F-9D9F-1A3112F68A50}" type="datetime1">
              <a:rPr lang="ru-RU" smtClean="0"/>
              <a:t>20.05.2020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96EB4-98FF-45B0-8E3A-D9B708E56A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2101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281C7-D4B6-49B5-8039-FD6A63D87717}" type="datetime1">
              <a:rPr lang="ru-RU" smtClean="0"/>
              <a:t>20.05.2020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96EB4-98FF-45B0-8E3A-D9B708E56A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973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E25C8-8F5D-4AA8-94D6-84AE50897C82}" type="datetime1">
              <a:rPr lang="ru-RU" smtClean="0"/>
              <a:t>20.05.2020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96EB4-98FF-45B0-8E3A-D9B708E56A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9170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7090-94EE-45A2-8A9B-973D6C9D90D4}" type="datetime1">
              <a:rPr lang="ru-RU" smtClean="0"/>
              <a:t>20.05.2020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96EB4-98FF-45B0-8E3A-D9B708E56A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3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17F37-CC6F-4F73-B6CD-ADCDA94A5DA8}" type="datetime1">
              <a:rPr lang="ru-RU" smtClean="0"/>
              <a:t>20.05.2020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96EB4-98FF-45B0-8E3A-D9B708E56A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930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00489-D713-4275-9C9C-8404D97328D6}" type="datetime1">
              <a:rPr lang="ru-RU" smtClean="0"/>
              <a:t>20.05.2020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96EB4-98FF-45B0-8E3A-D9B708E56A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746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9433D-FF72-4FC0-B330-D4F8D3EC2D2D}" type="datetime1">
              <a:rPr lang="ru-RU" smtClean="0"/>
              <a:t>20.05.2020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96EB4-98FF-45B0-8E3A-D9B708E56A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017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ECE5D-06F9-406B-A4CB-366301283306}" type="datetime1">
              <a:rPr lang="ru-RU" smtClean="0"/>
              <a:t>20.05.2020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96EB4-98FF-45B0-8E3A-D9B708E56A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253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445B3-E88D-41F2-AD90-F6FBBE5FD684}" type="datetime1">
              <a:rPr lang="ru-RU" smtClean="0"/>
              <a:t>20.05.2020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96EB4-98FF-45B0-8E3A-D9B708E56A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476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20368-82DE-43D7-8C67-F148F4B3196E}" type="datetime1">
              <a:rPr lang="ru-RU" smtClean="0"/>
              <a:t>20.05.2020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35669" y="6348879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b="1">
                <a:solidFill>
                  <a:schemeClr val="tx1"/>
                </a:solidFill>
              </a:defRPr>
            </a:lvl1pPr>
          </a:lstStyle>
          <a:p>
            <a:fld id="{F4D96EB4-98FF-45B0-8E3A-D9B708E56A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3309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  <p:sldLayoutId id="2147483921" r:id="rId12"/>
    <p:sldLayoutId id="2147483922" r:id="rId13"/>
    <p:sldLayoutId id="2147483923" r:id="rId14"/>
    <p:sldLayoutId id="2147483924" r:id="rId15"/>
    <p:sldLayoutId id="2147483925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820CE2F-767B-43D7-9A0F-EBE7AFA510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3186995"/>
            <a:ext cx="7766936" cy="1646302"/>
          </a:xfrm>
        </p:spPr>
        <p:txBody>
          <a:bodyPr/>
          <a:lstStyle/>
          <a:p>
            <a:pPr algn="ctr"/>
            <a:r>
              <a:rPr lang="ru-RU" sz="6600" b="1" dirty="0">
                <a:solidFill>
                  <a:schemeClr val="accent3"/>
                </a:solidFill>
                <a:latin typeface="Book Antiqua" panose="02040602050305030304" pitchFamily="18" charset="0"/>
              </a:rPr>
              <a:t>Как Рыжик </a:t>
            </a:r>
            <a:br>
              <a:rPr lang="ru-RU" sz="6600" b="1" dirty="0">
                <a:solidFill>
                  <a:schemeClr val="accent3"/>
                </a:solidFill>
                <a:latin typeface="Book Antiqua" panose="02040602050305030304" pitchFamily="18" charset="0"/>
              </a:rPr>
            </a:br>
            <a:r>
              <a:rPr lang="ru-RU" sz="6600" b="1" dirty="0">
                <a:solidFill>
                  <a:schemeClr val="accent3"/>
                </a:solidFill>
                <a:latin typeface="Book Antiqua" panose="02040602050305030304" pitchFamily="18" charset="0"/>
              </a:rPr>
              <a:t>нашел свой дом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DC1ACB93-DE18-44D7-91F0-194A231302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927805"/>
            <a:ext cx="7766936" cy="1096899"/>
          </a:xfrm>
        </p:spPr>
        <p:txBody>
          <a:bodyPr/>
          <a:lstStyle/>
          <a:p>
            <a:r>
              <a:rPr lang="ru-RU" sz="2400" dirty="0"/>
              <a:t>БФ «Образ жизни»</a:t>
            </a:r>
          </a:p>
          <a:p>
            <a:r>
              <a:rPr lang="ru-RU" sz="2400" dirty="0"/>
              <a:t>Проект «Школа позитивных привычек»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96EB4-98FF-45B0-8E3A-D9B708E56A2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6018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EF91D87-6328-445E-A379-A4227430F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800642"/>
            <a:ext cx="8596668" cy="62835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Спасибо за внимание!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96EB4-98FF-45B0-8E3A-D9B708E56A2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039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FB9D749-D999-46A8-AD6F-BBBC565A6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9716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Привет, я Рыжик.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200" dirty="0">
                <a:solidFill>
                  <a:schemeClr val="accent1">
                    <a:lumMod val="75000"/>
                  </a:schemeClr>
                </a:solidFill>
              </a:rPr>
              <a:t>Я домашний любимец, у меня есть лучший друг - человек, который заботится обо мне, но сегодня я попал в беду, мы с моим другом потерялись.</a:t>
            </a:r>
          </a:p>
        </p:txBody>
      </p:sp>
      <p:pic>
        <p:nvPicPr>
          <p:cNvPr id="9" name="Объект 8">
            <a:extLst>
              <a:ext uri="{FF2B5EF4-FFF2-40B4-BE49-F238E27FC236}">
                <a16:creationId xmlns="" xmlns:a16="http://schemas.microsoft.com/office/drawing/2014/main" id="{4DDE4138-D2E1-4CC2-84FA-92A67D811A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686" y="2433712"/>
            <a:ext cx="5964702" cy="4178496"/>
          </a:xfr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50F7147C-B99C-4025-9D2E-07987DA0EA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80" y="2968284"/>
            <a:ext cx="5511705" cy="3643924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96EB4-98FF-45B0-8E3A-D9B708E56A2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948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="" xmlns:a16="http://schemas.microsoft.com/office/drawing/2014/main" id="{0F83F112-926A-459C-A0F7-8113F691C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37626"/>
            <a:ext cx="8596668" cy="60491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Кто они, наши четвероногие друзья.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Объект 8">
            <a:extLst>
              <a:ext uri="{FF2B5EF4-FFF2-40B4-BE49-F238E27FC236}">
                <a16:creationId xmlns="" xmlns:a16="http://schemas.microsoft.com/office/drawing/2014/main" id="{B0A6AEFF-0795-4EF0-A75F-64F35428D6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015" y="942537"/>
            <a:ext cx="9062987" cy="5098826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>
                <a:solidFill>
                  <a:schemeClr val="tx2"/>
                </a:solidFill>
              </a:rPr>
              <a:t>Домашние животные – это животные, которые были приручены человеком, который их контролирует, предоставляя им дом и еду. Но часто возникают причины, по которым домашние животные становиться бездомными.  Бездомными называют животных, выбывших из-под контроля человека, даже временно (например, те кто потерялся или свободно гуляет). Среди бездомных животных чаще всего встречаются собаки и кошки. 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FA7DC20B-A453-4CA9-A9BA-01DD0112E6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66" y="3312941"/>
            <a:ext cx="4192172" cy="320743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04100D7C-22CB-449B-9C82-62B3FE7792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683" y="2961959"/>
            <a:ext cx="5261318" cy="3558415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96EB4-98FF-45B0-8E3A-D9B708E56A2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91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D19AB69-8784-4658-9801-ADD320F95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198" y="159433"/>
            <a:ext cx="10253263" cy="684629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Как помочь Рыжику и другим животным, попавшим в беду?</a:t>
            </a:r>
          </a:p>
        </p:txBody>
      </p:sp>
      <p:graphicFrame>
        <p:nvGraphicFramePr>
          <p:cNvPr id="12" name="Таблица 12">
            <a:extLst>
              <a:ext uri="{FF2B5EF4-FFF2-40B4-BE49-F238E27FC236}">
                <a16:creationId xmlns="" xmlns:a16="http://schemas.microsoft.com/office/drawing/2014/main" id="{3C908C40-1C2E-400D-ABF4-DCF9261A81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0047480"/>
              </p:ext>
            </p:extLst>
          </p:nvPr>
        </p:nvGraphicFramePr>
        <p:xfrm>
          <a:off x="53926" y="844061"/>
          <a:ext cx="12209193" cy="60141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86802">
                  <a:extLst>
                    <a:ext uri="{9D8B030D-6E8A-4147-A177-3AD203B41FA5}">
                      <a16:colId xmlns="" xmlns:a16="http://schemas.microsoft.com/office/drawing/2014/main" val="1753166885"/>
                    </a:ext>
                  </a:extLst>
                </a:gridCol>
                <a:gridCol w="7522391">
                  <a:extLst>
                    <a:ext uri="{9D8B030D-6E8A-4147-A177-3AD203B41FA5}">
                      <a16:colId xmlns="" xmlns:a16="http://schemas.microsoft.com/office/drawing/2014/main" val="965255061"/>
                    </a:ext>
                  </a:extLst>
                </a:gridCol>
              </a:tblGrid>
              <a:tr h="1083213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1. Подкармливайте бездомных животных;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131971067"/>
                  </a:ext>
                </a:extLst>
              </a:tr>
              <a:tr h="101673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2. Пускайте их греться в теплое место;</a:t>
                      </a:r>
                    </a:p>
                    <a:p>
                      <a:pPr algn="ctr"/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486154850"/>
                  </a:ext>
                </a:extLst>
              </a:tr>
              <a:tr h="1281226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3. Помогите в поиске хозяина или передайте в приют;</a:t>
                      </a:r>
                    </a:p>
                    <a:p>
                      <a:pPr algn="ctr"/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280121702"/>
                  </a:ext>
                </a:extLst>
              </a:tr>
              <a:tr h="1322363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4. Приглядитесь, возможно этот питомец, станет вам лучшим другом;</a:t>
                      </a:r>
                    </a:p>
                    <a:p>
                      <a:pPr algn="ctr"/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915824761"/>
                  </a:ext>
                </a:extLst>
              </a:tr>
              <a:tr h="1186547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5. Делитесь проблемами бездомных животных со своими знакомыми.</a:t>
                      </a:r>
                    </a:p>
                    <a:p>
                      <a:pPr algn="ctr"/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343586412"/>
                  </a:ext>
                </a:extLst>
              </a:tr>
            </a:tbl>
          </a:graphicData>
        </a:graphic>
      </p:graphicFrame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CF3FBE2D-5B28-454E-B640-ECDF21ECAD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811" y="636066"/>
            <a:ext cx="4079631" cy="231413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A07C2A40-6087-458B-A26A-588C4B792C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253" y="2742206"/>
            <a:ext cx="4257821" cy="298704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78066B75-22CC-4664-AB53-B361D3CCFB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895" y="4642338"/>
            <a:ext cx="4079631" cy="2173821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96EB4-98FF-45B0-8E3A-D9B708E56A2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519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54D08D9-79A5-427F-A546-2C03F07BF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68812"/>
            <a:ext cx="8596668" cy="1125416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Тест «С каким четвероногим другом ты схож по характеру?»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F2D6C34-3199-47A5-A2AB-8D94F302F0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181686"/>
            <a:ext cx="8596668" cy="540199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Животные — братья наши меньшие, но часто мы у них много берем в части поведения и повадок. Или наоборот — они похожи на нас, своих хозяев. Хочешь узнать, на какое животное ты похож по характеру? </a:t>
            </a:r>
            <a:r>
              <a:rPr lang="ru-RU"/>
              <a:t>Пройди </a:t>
            </a:r>
            <a:r>
              <a:rPr lang="ru-RU" dirty="0"/>
              <a:t>тест, записывай букву выбранного ответа, в конце посчитай каких букв больше.</a:t>
            </a:r>
          </a:p>
          <a:p>
            <a:pPr marL="0" indent="0">
              <a:buNone/>
            </a:pPr>
            <a:r>
              <a:rPr lang="ru-RU" b="1" dirty="0"/>
              <a:t>1.Как ты проводишь свое утро?</a:t>
            </a:r>
          </a:p>
          <a:p>
            <a:pPr marL="0" indent="0">
              <a:buNone/>
            </a:pPr>
            <a:r>
              <a:rPr lang="ru-RU" dirty="0"/>
              <a:t>А) Просыпаешься рано, сразу умываешься и идешь завтракать</a:t>
            </a:r>
          </a:p>
          <a:p>
            <a:pPr marL="0" indent="0">
              <a:buNone/>
            </a:pPr>
            <a:r>
              <a:rPr lang="ru-RU" dirty="0"/>
              <a:t>В) Утром ты любишь принимать душ и петь</a:t>
            </a:r>
          </a:p>
          <a:p>
            <a:pPr marL="0" indent="0">
              <a:buNone/>
            </a:pPr>
            <a:r>
              <a:rPr lang="ru-RU" dirty="0"/>
              <a:t>С) Долго не хочешь вставать с кровати</a:t>
            </a:r>
          </a:p>
          <a:p>
            <a:pPr marL="0" indent="0">
              <a:buNone/>
            </a:pPr>
            <a:r>
              <a:rPr lang="ru-RU" b="1" dirty="0"/>
              <a:t>2.Где ты любишь отдыхать?</a:t>
            </a:r>
          </a:p>
          <a:p>
            <a:pPr marL="0" indent="0">
              <a:buNone/>
            </a:pPr>
            <a:r>
              <a:rPr lang="ru-RU" dirty="0"/>
              <a:t>А) Дома с книжкой и чашкой кофе</a:t>
            </a:r>
          </a:p>
          <a:p>
            <a:pPr marL="0" indent="0">
              <a:buNone/>
            </a:pPr>
            <a:r>
              <a:rPr lang="ru-RU" dirty="0"/>
              <a:t>В) На даче</a:t>
            </a:r>
          </a:p>
          <a:p>
            <a:pPr marL="0" indent="0">
              <a:buNone/>
            </a:pPr>
            <a:r>
              <a:rPr lang="ru-RU" dirty="0"/>
              <a:t>С) У озера или на море</a:t>
            </a:r>
          </a:p>
          <a:p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54E4CA43-573E-4BA3-82AD-5B8DF481DE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095" y="2356340"/>
            <a:ext cx="4337538" cy="269396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BB47C989-575A-4ACE-83AE-C75D3B736D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635" y="3995225"/>
            <a:ext cx="3691304" cy="2693963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96EB4-98FF-45B0-8E3A-D9B708E56A2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4540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2C19473-2DA9-4EE0-AABA-CD9725E1E1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046" y="126609"/>
            <a:ext cx="8640956" cy="6555545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3.Твою кепку унесло ветром на дерево, твои действия?</a:t>
            </a:r>
          </a:p>
          <a:p>
            <a:pPr marL="0" indent="0">
              <a:buNone/>
            </a:pPr>
            <a:r>
              <a:rPr lang="ru-RU" dirty="0"/>
              <a:t>А) Полезу самостоятельно ее доставать</a:t>
            </a:r>
          </a:p>
          <a:p>
            <a:pPr marL="0" indent="0">
              <a:buNone/>
            </a:pPr>
            <a:r>
              <a:rPr lang="ru-RU" dirty="0"/>
              <a:t>В) Буду пытаться сбить ее камнем или палкой</a:t>
            </a:r>
          </a:p>
          <a:p>
            <a:pPr marL="0" indent="0">
              <a:buNone/>
            </a:pPr>
            <a:r>
              <a:rPr lang="ru-RU" dirty="0"/>
              <a:t>С) Попрошу друзей или прохожих достать</a:t>
            </a:r>
          </a:p>
          <a:p>
            <a:pPr marL="0" indent="0">
              <a:buNone/>
            </a:pPr>
            <a:r>
              <a:rPr lang="ru-RU" b="1" dirty="0"/>
              <a:t>4.Как ты считаешь: животные умеют улыбаться?</a:t>
            </a:r>
          </a:p>
          <a:p>
            <a:pPr marL="0" indent="0">
              <a:buNone/>
            </a:pPr>
            <a:r>
              <a:rPr lang="ru-RU" dirty="0"/>
              <a:t>А) Да, у них очень милая улыбка</a:t>
            </a:r>
          </a:p>
          <a:p>
            <a:pPr marL="0" indent="0">
              <a:buNone/>
            </a:pPr>
            <a:r>
              <a:rPr lang="ru-RU" dirty="0"/>
              <a:t>В) У животных не улыбка, а оскал</a:t>
            </a:r>
          </a:p>
          <a:p>
            <a:pPr marL="0" indent="0">
              <a:buNone/>
            </a:pPr>
            <a:r>
              <a:rPr lang="ru-RU" dirty="0"/>
              <a:t>С) Нет, они не умеют улыбаться</a:t>
            </a:r>
          </a:p>
          <a:p>
            <a:pPr marL="0" indent="0">
              <a:buNone/>
            </a:pPr>
            <a:r>
              <a:rPr lang="ru-RU" b="1" dirty="0"/>
              <a:t>5.Чего ты боишься больше всего?</a:t>
            </a:r>
          </a:p>
          <a:p>
            <a:pPr marL="0" indent="0">
              <a:buNone/>
            </a:pPr>
            <a:r>
              <a:rPr lang="ru-RU" dirty="0"/>
              <a:t>А) Агрессивных людей, которые кричат на тебя</a:t>
            </a:r>
          </a:p>
          <a:p>
            <a:pPr marL="0" indent="0">
              <a:buNone/>
            </a:pPr>
            <a:r>
              <a:rPr lang="ru-RU" dirty="0"/>
              <a:t>В) Боли</a:t>
            </a:r>
          </a:p>
          <a:p>
            <a:pPr marL="0" indent="0">
              <a:buNone/>
            </a:pPr>
            <a:r>
              <a:rPr lang="ru-RU" dirty="0"/>
              <a:t>С) Оказаться в чужом незнакомом месте</a:t>
            </a:r>
          </a:p>
          <a:p>
            <a:pPr marL="0" indent="0">
              <a:buNone/>
            </a:pPr>
            <a:r>
              <a:rPr lang="ru-RU" b="1" dirty="0"/>
              <a:t>6.Как бы ты назвала своего питомца?</a:t>
            </a:r>
          </a:p>
          <a:p>
            <a:pPr marL="0" indent="0">
              <a:buNone/>
            </a:pPr>
            <a:r>
              <a:rPr lang="ru-RU" dirty="0"/>
              <a:t>А) Васька, Мурзик, Барсик</a:t>
            </a:r>
          </a:p>
          <a:p>
            <a:pPr marL="0" indent="0">
              <a:buNone/>
            </a:pPr>
            <a:r>
              <a:rPr lang="ru-RU" dirty="0"/>
              <a:t>В) Мухтар, Полкан, Рекс</a:t>
            </a:r>
          </a:p>
          <a:p>
            <a:pPr marL="0" indent="0">
              <a:buNone/>
            </a:pPr>
            <a:r>
              <a:rPr lang="ru-RU" dirty="0"/>
              <a:t>С) Кеша, Петруша, Стеша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68C09CA-3E30-400A-837F-B48C55F3BE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1297" y="175847"/>
            <a:ext cx="4179277" cy="446649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FD0835FB-33CF-4DD2-93E1-8A0EFE44F6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024" y="4037427"/>
            <a:ext cx="2954215" cy="2644725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96EB4-98FF-45B0-8E3A-D9B708E56A2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962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04454A9-6495-49F4-AD21-2158CD48E1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53219"/>
            <a:ext cx="8596668" cy="5788144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7.Что ты любишь делать в свободное время?</a:t>
            </a:r>
          </a:p>
          <a:p>
            <a:pPr marL="0" indent="0">
              <a:buNone/>
            </a:pPr>
            <a:r>
              <a:rPr lang="ru-RU" dirty="0"/>
              <a:t>А) Нежиться в кровати, смотреть телевизор</a:t>
            </a:r>
          </a:p>
          <a:p>
            <a:pPr marL="0" indent="0">
              <a:buNone/>
            </a:pPr>
            <a:r>
              <a:rPr lang="ru-RU" dirty="0"/>
              <a:t>В) Гулять на свежем воздухе с друзьями</a:t>
            </a:r>
          </a:p>
          <a:p>
            <a:pPr marL="0" indent="0">
              <a:buNone/>
            </a:pPr>
            <a:r>
              <a:rPr lang="ru-RU" dirty="0"/>
              <a:t>С) Плавать в море или речке</a:t>
            </a:r>
          </a:p>
          <a:p>
            <a:pPr marL="0" indent="0">
              <a:buNone/>
            </a:pPr>
            <a:r>
              <a:rPr lang="ru-RU" b="1" dirty="0"/>
              <a:t>Итог:</a:t>
            </a:r>
          </a:p>
          <a:p>
            <a:pPr marL="0" indent="0">
              <a:buNone/>
            </a:pPr>
            <a:r>
              <a:rPr lang="ru-RU" dirty="0"/>
              <a:t>Больше ответов А - кошка. </a:t>
            </a:r>
          </a:p>
          <a:p>
            <a:pPr marL="0" indent="0">
              <a:buNone/>
            </a:pPr>
            <a:r>
              <a:rPr lang="ru-RU" dirty="0"/>
              <a:t>Ты любишь отдыхать, нежиться в тёплой кроватке с любимой книгой. Ты ласковый и очень нежный, любишь своих близких и, в то же время, предпочитаешь свободную жизнь. Твоя позиция всегда стойкая и непокорная.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3520AA00-99AB-462B-86F6-C28D9FB582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889" y="3559126"/>
            <a:ext cx="4961206" cy="3298874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96EB4-98FF-45B0-8E3A-D9B708E56A2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8677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82293A0-8DF5-4AF0-9DA0-1B8066B9A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542" y="239151"/>
            <a:ext cx="9161460" cy="66188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Больше ответов В - собака.</a:t>
            </a:r>
          </a:p>
          <a:p>
            <a:pPr marL="0" indent="0">
              <a:buNone/>
            </a:pPr>
            <a:r>
              <a:rPr lang="ru-RU" dirty="0"/>
              <a:t>Ты преданный и верный, любишь свою семью больше всего на свете. Предпочитаешь проводить время на свежем воздухе в компании друзей. Тебя считают душой компании, и без тебя не проходит ни одна встреча. Ты – человек, на которого всегда можно положиться в трудную минуту. Опора и поддержка - твои лучшие качества.</a:t>
            </a:r>
          </a:p>
          <a:p>
            <a:pPr marL="0" indent="0">
              <a:buNone/>
            </a:pPr>
            <a:r>
              <a:rPr lang="ru-RU" b="1" dirty="0"/>
              <a:t>Больше ответов С – рыбка.</a:t>
            </a:r>
          </a:p>
          <a:p>
            <a:pPr marL="0" indent="0">
              <a:buNone/>
            </a:pPr>
            <a:r>
              <a:rPr lang="ru-RU" dirty="0"/>
              <a:t>Ты добрый, иногда равнодушный и хладнокровный. Чтобы вывести тебя из равновесия, понадобится немало времени. Твоя стихия - вода, ты любишь отдыхать у водоемов и не терпишь слишком жаркой погоды. 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A06141C1-4A97-4BE9-8EC0-8100B78FDF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4486" y="1999371"/>
            <a:ext cx="3652140" cy="296652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747116B9-6CBD-4386-8CDC-843A76D22A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687" y="3771899"/>
            <a:ext cx="6093654" cy="2966525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96EB4-98FF-45B0-8E3A-D9B708E56A2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578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3E025BD-0822-4DD8-81A8-2815CAA9E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12542"/>
            <a:ext cx="8596668" cy="57677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Загадки о животных.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4B86F6CE-8B7C-4180-9AB7-9B21AB9772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9317"/>
            <a:ext cx="4572000" cy="3446585"/>
          </a:xfr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7DE44E00-E8F8-44DD-A084-F1EC8D4ABD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89316"/>
            <a:ext cx="4572000" cy="344658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8A260B30-BD1E-4E38-B9E0-0DA5B088E7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05310"/>
            <a:ext cx="4572000" cy="305269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6C14E546-8ECA-4968-902B-82879A9AA6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583744"/>
            <a:ext cx="4572000" cy="327425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29817BFD-E4F7-49B7-A69A-46F5FEAC4B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666" y="2213905"/>
            <a:ext cx="3725334" cy="3446584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96EB4-98FF-45B0-8E3A-D9B708E56A2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306648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158</TotalTime>
  <Words>595</Words>
  <Application>Microsoft Office PowerPoint</Application>
  <PresentationFormat>Широкоэкранный</PresentationFormat>
  <Paragraphs>63</Paragraphs>
  <Slides>10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Book Antiqua</vt:lpstr>
      <vt:lpstr>Calibri</vt:lpstr>
      <vt:lpstr>Trebuchet MS</vt:lpstr>
      <vt:lpstr>Wingdings 3</vt:lpstr>
      <vt:lpstr>Аспект</vt:lpstr>
      <vt:lpstr>Как Рыжик  нашел свой дом</vt:lpstr>
      <vt:lpstr>Привет, я Рыжик.  Я домашний любимец, у меня есть лучший друг - человек, который заботится обо мне, но сегодня я попал в беду, мы с моим другом потерялись.</vt:lpstr>
      <vt:lpstr>Кто они, наши четвероногие друзья. </vt:lpstr>
      <vt:lpstr>Как помочь Рыжику и другим животным, попавшим в беду?</vt:lpstr>
      <vt:lpstr>Тест «С каким четвероногим другом ты схож по характеру?»</vt:lpstr>
      <vt:lpstr>Презентация PowerPoint</vt:lpstr>
      <vt:lpstr>Презентация PowerPoint</vt:lpstr>
      <vt:lpstr>Презентация PowerPoint</vt:lpstr>
      <vt:lpstr>Загадки о животных.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Рыжик нашел свой дом.</dc:title>
  <dc:creator>Тутринов О.А.</dc:creator>
  <cp:lastModifiedBy>Евгений</cp:lastModifiedBy>
  <cp:revision>19</cp:revision>
  <dcterms:created xsi:type="dcterms:W3CDTF">2020-05-08T18:03:01Z</dcterms:created>
  <dcterms:modified xsi:type="dcterms:W3CDTF">2020-05-20T20:35:23Z</dcterms:modified>
</cp:coreProperties>
</file>